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93" r:id="rId5"/>
    <p:sldId id="394" r:id="rId6"/>
    <p:sldId id="395" r:id="rId7"/>
    <p:sldId id="301" r:id="rId8"/>
    <p:sldId id="385" r:id="rId9"/>
    <p:sldId id="396" r:id="rId10"/>
    <p:sldId id="398" r:id="rId11"/>
    <p:sldId id="399" r:id="rId12"/>
    <p:sldId id="400" r:id="rId13"/>
    <p:sldId id="455" r:id="rId14"/>
    <p:sldId id="438" r:id="rId15"/>
    <p:sldId id="439" r:id="rId16"/>
    <p:sldId id="440" r:id="rId17"/>
    <p:sldId id="441" r:id="rId18"/>
    <p:sldId id="450" r:id="rId19"/>
    <p:sldId id="451" r:id="rId20"/>
    <p:sldId id="442" r:id="rId21"/>
    <p:sldId id="443" r:id="rId22"/>
    <p:sldId id="446" r:id="rId23"/>
    <p:sldId id="447" r:id="rId24"/>
    <p:sldId id="452" r:id="rId25"/>
    <p:sldId id="448" r:id="rId26"/>
    <p:sldId id="449" r:id="rId27"/>
    <p:sldId id="453" r:id="rId28"/>
    <p:sldId id="454" r:id="rId29"/>
    <p:sldId id="456" r:id="rId30"/>
    <p:sldId id="457" r:id="rId31"/>
    <p:sldId id="458" r:id="rId32"/>
    <p:sldId id="459" r:id="rId33"/>
    <p:sldId id="460" r:id="rId34"/>
    <p:sldId id="461" r:id="rId35"/>
    <p:sldId id="462" r:id="rId36"/>
    <p:sldId id="463" r:id="rId37"/>
    <p:sldId id="38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117" autoAdjust="0"/>
  </p:normalViewPr>
  <p:slideViewPr>
    <p:cSldViewPr snapToGrid="0">
      <p:cViewPr>
        <p:scale>
          <a:sx n="118" d="100"/>
          <a:sy n="118" d="100"/>
        </p:scale>
        <p:origin x="312" y="-4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1D446434-E6B2-4FBC-8DF7-064AE4F0DD86}"/>
    <pc:docChg chg="undo custSel addSld delSld modSld sldOrd">
      <pc:chgData name="Gé Verbeek" userId="20d2065d-8055-4a68-a463-00777506795f" providerId="ADAL" clId="{1D446434-E6B2-4FBC-8DF7-064AE4F0DD86}" dt="2022-02-09T16:18:31.736" v="3800" actId="6549"/>
      <pc:docMkLst>
        <pc:docMk/>
      </pc:docMkLst>
      <pc:sldChg chg="modSp">
        <pc:chgData name="Gé Verbeek" userId="20d2065d-8055-4a68-a463-00777506795f" providerId="ADAL" clId="{1D446434-E6B2-4FBC-8DF7-064AE4F0DD86}" dt="2022-02-09T16:18:31.736" v="3800" actId="6549"/>
        <pc:sldMkLst>
          <pc:docMk/>
          <pc:sldMk cId="2766501046" sldId="301"/>
        </pc:sldMkLst>
        <pc:spChg chg="mod">
          <ac:chgData name="Gé Verbeek" userId="20d2065d-8055-4a68-a463-00777506795f" providerId="ADAL" clId="{1D446434-E6B2-4FBC-8DF7-064AE4F0DD86}" dt="2022-02-09T16:18:31.736" v="3800" actId="6549"/>
          <ac:spMkLst>
            <pc:docMk/>
            <pc:sldMk cId="2766501046" sldId="301"/>
            <ac:spMk id="4" creationId="{BE5E9AAC-8AFC-4CA9-B89F-13D11A0216BE}"/>
          </ac:spMkLst>
        </pc:spChg>
      </pc:sldChg>
      <pc:sldChg chg="delSp">
        <pc:chgData name="Gé Verbeek" userId="20d2065d-8055-4a68-a463-00777506795f" providerId="ADAL" clId="{1D446434-E6B2-4FBC-8DF7-064AE4F0DD86}" dt="2022-02-09T14:14:00.199" v="1351"/>
        <pc:sldMkLst>
          <pc:docMk/>
          <pc:sldMk cId="2852106234" sldId="395"/>
        </pc:sldMkLst>
        <pc:picChg chg="del">
          <ac:chgData name="Gé Verbeek" userId="20d2065d-8055-4a68-a463-00777506795f" providerId="ADAL" clId="{1D446434-E6B2-4FBC-8DF7-064AE4F0DD86}" dt="2022-02-09T14:14:00.199" v="1351"/>
          <ac:picMkLst>
            <pc:docMk/>
            <pc:sldMk cId="2852106234" sldId="395"/>
            <ac:picMk id="5" creationId="{F2FE1CF9-CF30-48A4-990D-38DCD0CC5A2F}"/>
          </ac:picMkLst>
        </pc:picChg>
      </pc:sldChg>
      <pc:sldChg chg="addSp delSp modSp">
        <pc:chgData name="Gé Verbeek" userId="20d2065d-8055-4a68-a463-00777506795f" providerId="ADAL" clId="{1D446434-E6B2-4FBC-8DF7-064AE4F0DD86}" dt="2022-02-09T14:17:39.592" v="1358" actId="1076"/>
        <pc:sldMkLst>
          <pc:docMk/>
          <pc:sldMk cId="2565001351" sldId="399"/>
        </pc:sldMkLst>
        <pc:picChg chg="del mod">
          <ac:chgData name="Gé Verbeek" userId="20d2065d-8055-4a68-a463-00777506795f" providerId="ADAL" clId="{1D446434-E6B2-4FBC-8DF7-064AE4F0DD86}" dt="2022-02-09T14:17:04.992" v="1354" actId="478"/>
          <ac:picMkLst>
            <pc:docMk/>
            <pc:sldMk cId="2565001351" sldId="399"/>
            <ac:picMk id="2" creationId="{590DAF2C-550B-4A16-BEDC-0C416DE5FAD7}"/>
          </ac:picMkLst>
        </pc:picChg>
        <pc:picChg chg="add mod">
          <ac:chgData name="Gé Verbeek" userId="20d2065d-8055-4a68-a463-00777506795f" providerId="ADAL" clId="{1D446434-E6B2-4FBC-8DF7-064AE4F0DD86}" dt="2022-02-09T14:17:39.592" v="1358" actId="1076"/>
          <ac:picMkLst>
            <pc:docMk/>
            <pc:sldMk cId="2565001351" sldId="399"/>
            <ac:picMk id="3" creationId="{DA02AA79-ADC6-4BFE-AC58-DB1C22F05992}"/>
          </ac:picMkLst>
        </pc:picChg>
      </pc:sldChg>
      <pc:sldChg chg="addSp delSp modSp del">
        <pc:chgData name="Gé Verbeek" userId="20d2065d-8055-4a68-a463-00777506795f" providerId="ADAL" clId="{1D446434-E6B2-4FBC-8DF7-064AE4F0DD86}" dt="2022-02-09T14:15:07.140" v="1352" actId="2696"/>
        <pc:sldMkLst>
          <pc:docMk/>
          <pc:sldMk cId="2885089217" sldId="437"/>
        </pc:sldMkLst>
        <pc:spChg chg="add del mod">
          <ac:chgData name="Gé Verbeek" userId="20d2065d-8055-4a68-a463-00777506795f" providerId="ADAL" clId="{1D446434-E6B2-4FBC-8DF7-064AE4F0DD86}" dt="2022-02-09T14:12:44.964" v="1349" actId="478"/>
          <ac:spMkLst>
            <pc:docMk/>
            <pc:sldMk cId="2885089217" sldId="437"/>
            <ac:spMk id="3" creationId="{8EE7A06F-B1B9-4025-9FFC-CA7941F1BD35}"/>
          </ac:spMkLst>
        </pc:spChg>
        <pc:spChg chg="add del mod">
          <ac:chgData name="Gé Verbeek" userId="20d2065d-8055-4a68-a463-00777506795f" providerId="ADAL" clId="{1D446434-E6B2-4FBC-8DF7-064AE4F0DD86}" dt="2022-02-09T14:12:45.980" v="1350" actId="478"/>
          <ac:spMkLst>
            <pc:docMk/>
            <pc:sldMk cId="2885089217" sldId="437"/>
            <ac:spMk id="5" creationId="{C42B15B5-FEC4-4FD5-A13A-432A55EB3819}"/>
          </ac:spMkLst>
        </pc:spChg>
        <pc:spChg chg="add del mod">
          <ac:chgData name="Gé Verbeek" userId="20d2065d-8055-4a68-a463-00777506795f" providerId="ADAL" clId="{1D446434-E6B2-4FBC-8DF7-064AE4F0DD86}" dt="2022-02-09T14:12:43.700" v="1348" actId="478"/>
          <ac:spMkLst>
            <pc:docMk/>
            <pc:sldMk cId="2885089217" sldId="437"/>
            <ac:spMk id="6" creationId="{092C2AAB-B2F7-4F04-89ED-744C48AC5C17}"/>
          </ac:spMkLst>
        </pc:spChg>
        <pc:spChg chg="del">
          <ac:chgData name="Gé Verbeek" userId="20d2065d-8055-4a68-a463-00777506795f" providerId="ADAL" clId="{1D446434-E6B2-4FBC-8DF7-064AE4F0DD86}" dt="2022-02-09T14:12:04.713" v="1342" actId="478"/>
          <ac:spMkLst>
            <pc:docMk/>
            <pc:sldMk cId="2885089217" sldId="437"/>
            <ac:spMk id="5122" creationId="{80899F95-2E30-4511-922B-B88C19CF0D84}"/>
          </ac:spMkLst>
        </pc:spChg>
        <pc:picChg chg="del mod">
          <ac:chgData name="Gé Verbeek" userId="20d2065d-8055-4a68-a463-00777506795f" providerId="ADAL" clId="{1D446434-E6B2-4FBC-8DF7-064AE4F0DD86}" dt="2022-02-09T14:12:38.971" v="1346" actId="478"/>
          <ac:picMkLst>
            <pc:docMk/>
            <pc:sldMk cId="2885089217" sldId="437"/>
            <ac:picMk id="2" creationId="{36624045-60D2-4DA9-B4B8-2809D6C1BE2B}"/>
          </ac:picMkLst>
        </pc:picChg>
      </pc:sldChg>
      <pc:sldChg chg="delSp modSp">
        <pc:chgData name="Gé Verbeek" userId="20d2065d-8055-4a68-a463-00777506795f" providerId="ADAL" clId="{1D446434-E6B2-4FBC-8DF7-064AE4F0DD86}" dt="2022-02-09T14:18:16.137" v="1363" actId="1076"/>
        <pc:sldMkLst>
          <pc:docMk/>
          <pc:sldMk cId="2662509954" sldId="438"/>
        </pc:sldMkLst>
        <pc:spChg chg="mod">
          <ac:chgData name="Gé Verbeek" userId="20d2065d-8055-4a68-a463-00777506795f" providerId="ADAL" clId="{1D446434-E6B2-4FBC-8DF7-064AE4F0DD86}" dt="2022-02-09T14:18:08.667" v="1361" actId="14100"/>
          <ac:spMkLst>
            <pc:docMk/>
            <pc:sldMk cId="2662509954" sldId="438"/>
            <ac:spMk id="4" creationId="{A1BD8C6B-A509-4CAA-B5B0-D1564D7C6742}"/>
          </ac:spMkLst>
        </pc:spChg>
        <pc:spChg chg="del mod">
          <ac:chgData name="Gé Verbeek" userId="20d2065d-8055-4a68-a463-00777506795f" providerId="ADAL" clId="{1D446434-E6B2-4FBC-8DF7-064AE4F0DD86}" dt="2022-02-09T14:18:03.676" v="1360" actId="478"/>
          <ac:spMkLst>
            <pc:docMk/>
            <pc:sldMk cId="2662509954" sldId="438"/>
            <ac:spMk id="5122" creationId="{80899F95-2E30-4511-922B-B88C19CF0D84}"/>
          </ac:spMkLst>
        </pc:spChg>
        <pc:picChg chg="mod">
          <ac:chgData name="Gé Verbeek" userId="20d2065d-8055-4a68-a463-00777506795f" providerId="ADAL" clId="{1D446434-E6B2-4FBC-8DF7-064AE4F0DD86}" dt="2022-02-09T14:18:16.137" v="1363" actId="1076"/>
          <ac:picMkLst>
            <pc:docMk/>
            <pc:sldMk cId="2662509954" sldId="438"/>
            <ac:picMk id="2" creationId="{7D723FA3-D0E5-453A-8F4D-14A4FC378CF2}"/>
          </ac:picMkLst>
        </pc:picChg>
      </pc:sldChg>
      <pc:sldChg chg="delSp modSp modAnim">
        <pc:chgData name="Gé Verbeek" userId="20d2065d-8055-4a68-a463-00777506795f" providerId="ADAL" clId="{1D446434-E6B2-4FBC-8DF7-064AE4F0DD86}" dt="2022-02-09T14:22:26.634" v="1441"/>
        <pc:sldMkLst>
          <pc:docMk/>
          <pc:sldMk cId="2059378504" sldId="439"/>
        </pc:sldMkLst>
        <pc:spChg chg="mod">
          <ac:chgData name="Gé Verbeek" userId="20d2065d-8055-4a68-a463-00777506795f" providerId="ADAL" clId="{1D446434-E6B2-4FBC-8DF7-064AE4F0DD86}" dt="2022-02-09T14:22:08.466" v="1438" actId="5793"/>
          <ac:spMkLst>
            <pc:docMk/>
            <pc:sldMk cId="2059378504" sldId="439"/>
            <ac:spMk id="4" creationId="{A1BD8C6B-A509-4CAA-B5B0-D1564D7C6742}"/>
          </ac:spMkLst>
        </pc:spChg>
        <pc:spChg chg="del">
          <ac:chgData name="Gé Verbeek" userId="20d2065d-8055-4a68-a463-00777506795f" providerId="ADAL" clId="{1D446434-E6B2-4FBC-8DF7-064AE4F0DD86}" dt="2022-02-09T14:19:46.222" v="1391" actId="478"/>
          <ac:spMkLst>
            <pc:docMk/>
            <pc:sldMk cId="2059378504" sldId="439"/>
            <ac:spMk id="5122" creationId="{80899F95-2E30-4511-922B-B88C19CF0D84}"/>
          </ac:spMkLst>
        </pc:spChg>
        <pc:picChg chg="mod">
          <ac:chgData name="Gé Verbeek" userId="20d2065d-8055-4a68-a463-00777506795f" providerId="ADAL" clId="{1D446434-E6B2-4FBC-8DF7-064AE4F0DD86}" dt="2022-02-09T14:21:21.467" v="1414" actId="1076"/>
          <ac:picMkLst>
            <pc:docMk/>
            <pc:sldMk cId="2059378504" sldId="439"/>
            <ac:picMk id="2" creationId="{595BDD85-4F20-43F9-9BB8-270F8F799B32}"/>
          </ac:picMkLst>
        </pc:picChg>
      </pc:sldChg>
      <pc:sldChg chg="ord">
        <pc:chgData name="Gé Verbeek" userId="20d2065d-8055-4a68-a463-00777506795f" providerId="ADAL" clId="{1D446434-E6B2-4FBC-8DF7-064AE4F0DD86}" dt="2022-02-08T18:10:33.318" v="70"/>
        <pc:sldMkLst>
          <pc:docMk/>
          <pc:sldMk cId="1090515686" sldId="440"/>
        </pc:sldMkLst>
      </pc:sldChg>
      <pc:sldChg chg="addSp delSp modSp ord modAnim">
        <pc:chgData name="Gé Verbeek" userId="20d2065d-8055-4a68-a463-00777506795f" providerId="ADAL" clId="{1D446434-E6B2-4FBC-8DF7-064AE4F0DD86}" dt="2022-02-09T14:26:47.431" v="1564" actId="478"/>
        <pc:sldMkLst>
          <pc:docMk/>
          <pc:sldMk cId="1133840499" sldId="441"/>
        </pc:sldMkLst>
        <pc:spChg chg="add del mod">
          <ac:chgData name="Gé Verbeek" userId="20d2065d-8055-4a68-a463-00777506795f" providerId="ADAL" clId="{1D446434-E6B2-4FBC-8DF7-064AE4F0DD86}" dt="2022-02-08T18:24:03.266" v="503" actId="478"/>
          <ac:spMkLst>
            <pc:docMk/>
            <pc:sldMk cId="1133840499" sldId="441"/>
            <ac:spMk id="3" creationId="{BF0EE8DA-5715-4E8F-9E10-E75AC68E6DAE}"/>
          </ac:spMkLst>
        </pc:spChg>
        <pc:spChg chg="mod">
          <ac:chgData name="Gé Verbeek" userId="20d2065d-8055-4a68-a463-00777506795f" providerId="ADAL" clId="{1D446434-E6B2-4FBC-8DF7-064AE4F0DD86}" dt="2022-02-09T14:26:26.320" v="1560" actId="20577"/>
          <ac:spMkLst>
            <pc:docMk/>
            <pc:sldMk cId="1133840499" sldId="441"/>
            <ac:spMk id="4" creationId="{A1BD8C6B-A509-4CAA-B5B0-D1564D7C6742}"/>
          </ac:spMkLst>
        </pc:spChg>
        <pc:spChg chg="add mod">
          <ac:chgData name="Gé Verbeek" userId="20d2065d-8055-4a68-a463-00777506795f" providerId="ADAL" clId="{1D446434-E6B2-4FBC-8DF7-064AE4F0DD86}" dt="2022-02-08T18:17:34.207" v="205" actId="11529"/>
          <ac:spMkLst>
            <pc:docMk/>
            <pc:sldMk cId="1133840499" sldId="441"/>
            <ac:spMk id="5" creationId="{D95755E6-09C1-4DF3-A32D-FE1E30EEB9F7}"/>
          </ac:spMkLst>
        </pc:spChg>
        <pc:spChg chg="add del mod">
          <ac:chgData name="Gé Verbeek" userId="20d2065d-8055-4a68-a463-00777506795f" providerId="ADAL" clId="{1D446434-E6B2-4FBC-8DF7-064AE4F0DD86}" dt="2022-02-08T18:24:06.936" v="504" actId="478"/>
          <ac:spMkLst>
            <pc:docMk/>
            <pc:sldMk cId="1133840499" sldId="441"/>
            <ac:spMk id="6" creationId="{0FD2EFD3-50EF-4F89-A288-F3242E4304D7}"/>
          </ac:spMkLst>
        </pc:spChg>
        <pc:spChg chg="del">
          <ac:chgData name="Gé Verbeek" userId="20d2065d-8055-4a68-a463-00777506795f" providerId="ADAL" clId="{1D446434-E6B2-4FBC-8DF7-064AE4F0DD86}" dt="2022-02-09T14:26:47.431" v="1564" actId="478"/>
          <ac:spMkLst>
            <pc:docMk/>
            <pc:sldMk cId="1133840499" sldId="441"/>
            <ac:spMk id="5122" creationId="{80899F95-2E30-4511-922B-B88C19CF0D84}"/>
          </ac:spMkLst>
        </pc:spChg>
        <pc:picChg chg="mod">
          <ac:chgData name="Gé Verbeek" userId="20d2065d-8055-4a68-a463-00777506795f" providerId="ADAL" clId="{1D446434-E6B2-4FBC-8DF7-064AE4F0DD86}" dt="2022-02-08T18:17:40.722" v="206" actId="1076"/>
          <ac:picMkLst>
            <pc:docMk/>
            <pc:sldMk cId="1133840499" sldId="441"/>
            <ac:picMk id="2" creationId="{01771FCA-ED11-4FFC-B977-86CA6DA4BA62}"/>
          </ac:picMkLst>
        </pc:picChg>
      </pc:sldChg>
      <pc:sldChg chg="delSp modSp">
        <pc:chgData name="Gé Verbeek" userId="20d2065d-8055-4a68-a463-00777506795f" providerId="ADAL" clId="{1D446434-E6B2-4FBC-8DF7-064AE4F0DD86}" dt="2022-02-08T18:31:57.653" v="641"/>
        <pc:sldMkLst>
          <pc:docMk/>
          <pc:sldMk cId="1951937624" sldId="442"/>
        </pc:sldMkLst>
        <pc:spChg chg="mod">
          <ac:chgData name="Gé Verbeek" userId="20d2065d-8055-4a68-a463-00777506795f" providerId="ADAL" clId="{1D446434-E6B2-4FBC-8DF7-064AE4F0DD86}" dt="2022-02-08T18:31:57.653" v="641"/>
          <ac:spMkLst>
            <pc:docMk/>
            <pc:sldMk cId="1951937624" sldId="442"/>
            <ac:spMk id="4" creationId="{A1BD8C6B-A509-4CAA-B5B0-D1564D7C6742}"/>
          </ac:spMkLst>
        </pc:spChg>
        <pc:spChg chg="del">
          <ac:chgData name="Gé Verbeek" userId="20d2065d-8055-4a68-a463-00777506795f" providerId="ADAL" clId="{1D446434-E6B2-4FBC-8DF7-064AE4F0DD86}" dt="2022-02-08T18:24:26.283" v="506" actId="478"/>
          <ac:spMkLst>
            <pc:docMk/>
            <pc:sldMk cId="1951937624" sldId="442"/>
            <ac:spMk id="5122" creationId="{80899F95-2E30-4511-922B-B88C19CF0D84}"/>
          </ac:spMkLst>
        </pc:spChg>
        <pc:picChg chg="mod">
          <ac:chgData name="Gé Verbeek" userId="20d2065d-8055-4a68-a463-00777506795f" providerId="ADAL" clId="{1D446434-E6B2-4FBC-8DF7-064AE4F0DD86}" dt="2022-02-08T18:25:24.253" v="507" actId="1076"/>
          <ac:picMkLst>
            <pc:docMk/>
            <pc:sldMk cId="1951937624" sldId="442"/>
            <ac:picMk id="2" creationId="{50533F9E-8AE6-4C98-997D-B99F2E536AB2}"/>
          </ac:picMkLst>
        </pc:picChg>
      </pc:sldChg>
      <pc:sldChg chg="addSp modSp">
        <pc:chgData name="Gé Verbeek" userId="20d2065d-8055-4a68-a463-00777506795f" providerId="ADAL" clId="{1D446434-E6B2-4FBC-8DF7-064AE4F0DD86}" dt="2022-02-09T14:37:27.243" v="1751" actId="208"/>
        <pc:sldMkLst>
          <pc:docMk/>
          <pc:sldMk cId="1905946942" sldId="443"/>
        </pc:sldMkLst>
        <pc:spChg chg="add mod">
          <ac:chgData name="Gé Verbeek" userId="20d2065d-8055-4a68-a463-00777506795f" providerId="ADAL" clId="{1D446434-E6B2-4FBC-8DF7-064AE4F0DD86}" dt="2022-02-09T14:37:27.243" v="1751" actId="208"/>
          <ac:spMkLst>
            <pc:docMk/>
            <pc:sldMk cId="1905946942" sldId="443"/>
            <ac:spMk id="3" creationId="{A55A343A-9A7C-4F77-8D59-E35C0B06EB0C}"/>
          </ac:spMkLst>
        </pc:spChg>
      </pc:sldChg>
      <pc:sldChg chg="modSp del">
        <pc:chgData name="Gé Verbeek" userId="20d2065d-8055-4a68-a463-00777506795f" providerId="ADAL" clId="{1D446434-E6B2-4FBC-8DF7-064AE4F0DD86}" dt="2022-02-09T14:49:36.434" v="1919" actId="2696"/>
        <pc:sldMkLst>
          <pc:docMk/>
          <pc:sldMk cId="1457105984" sldId="444"/>
        </pc:sldMkLst>
        <pc:picChg chg="mod">
          <ac:chgData name="Gé Verbeek" userId="20d2065d-8055-4a68-a463-00777506795f" providerId="ADAL" clId="{1D446434-E6B2-4FBC-8DF7-064AE4F0DD86}" dt="2022-02-08T18:33:56.302" v="647" actId="14100"/>
          <ac:picMkLst>
            <pc:docMk/>
            <pc:sldMk cId="1457105984" sldId="444"/>
            <ac:picMk id="2" creationId="{E424520E-D46A-420B-B4FB-AEC600958B11}"/>
          </ac:picMkLst>
        </pc:picChg>
      </pc:sldChg>
      <pc:sldChg chg="modSp modAnim">
        <pc:chgData name="Gé Verbeek" userId="20d2065d-8055-4a68-a463-00777506795f" providerId="ADAL" clId="{1D446434-E6B2-4FBC-8DF7-064AE4F0DD86}" dt="2022-02-09T14:42:49.783" v="1846"/>
        <pc:sldMkLst>
          <pc:docMk/>
          <pc:sldMk cId="2977896085" sldId="446"/>
        </pc:sldMkLst>
        <pc:spChg chg="mod">
          <ac:chgData name="Gé Verbeek" userId="20d2065d-8055-4a68-a463-00777506795f" providerId="ADAL" clId="{1D446434-E6B2-4FBC-8DF7-064AE4F0DD86}" dt="2022-02-09T14:42:16.609" v="1839" actId="20577"/>
          <ac:spMkLst>
            <pc:docMk/>
            <pc:sldMk cId="2977896085" sldId="446"/>
            <ac:spMk id="4" creationId="{A1BD8C6B-A509-4CAA-B5B0-D1564D7C6742}"/>
          </ac:spMkLst>
        </pc:spChg>
        <pc:picChg chg="mod">
          <ac:chgData name="Gé Verbeek" userId="20d2065d-8055-4a68-a463-00777506795f" providerId="ADAL" clId="{1D446434-E6B2-4FBC-8DF7-064AE4F0DD86}" dt="2022-02-09T14:42:29.360" v="1843" actId="1076"/>
          <ac:picMkLst>
            <pc:docMk/>
            <pc:sldMk cId="2977896085" sldId="446"/>
            <ac:picMk id="2" creationId="{B8338A6E-46BF-4958-9144-A493D43D21FF}"/>
          </ac:picMkLst>
        </pc:picChg>
      </pc:sldChg>
      <pc:sldChg chg="addSp modSp">
        <pc:chgData name="Gé Verbeek" userId="20d2065d-8055-4a68-a463-00777506795f" providerId="ADAL" clId="{1D446434-E6B2-4FBC-8DF7-064AE4F0DD86}" dt="2022-02-09T14:43:16.853" v="1849" actId="207"/>
        <pc:sldMkLst>
          <pc:docMk/>
          <pc:sldMk cId="842886555" sldId="447"/>
        </pc:sldMkLst>
        <pc:spChg chg="add mod">
          <ac:chgData name="Gé Verbeek" userId="20d2065d-8055-4a68-a463-00777506795f" providerId="ADAL" clId="{1D446434-E6B2-4FBC-8DF7-064AE4F0DD86}" dt="2022-02-09T14:43:16.853" v="1849" actId="207"/>
          <ac:spMkLst>
            <pc:docMk/>
            <pc:sldMk cId="842886555" sldId="447"/>
            <ac:spMk id="3" creationId="{7A7173CA-6641-4BFA-8674-4E94E0DF8AC6}"/>
          </ac:spMkLst>
        </pc:spChg>
      </pc:sldChg>
      <pc:sldChg chg="addSp delSp modSp">
        <pc:chgData name="Gé Verbeek" userId="20d2065d-8055-4a68-a463-00777506795f" providerId="ADAL" clId="{1D446434-E6B2-4FBC-8DF7-064AE4F0DD86}" dt="2022-02-09T14:56:07.431" v="1997" actId="14100"/>
        <pc:sldMkLst>
          <pc:docMk/>
          <pc:sldMk cId="2983502340" sldId="448"/>
        </pc:sldMkLst>
        <pc:spChg chg="add mod">
          <ac:chgData name="Gé Verbeek" userId="20d2065d-8055-4a68-a463-00777506795f" providerId="ADAL" clId="{1D446434-E6B2-4FBC-8DF7-064AE4F0DD86}" dt="2022-02-09T14:51:01.792" v="1922" actId="207"/>
          <ac:spMkLst>
            <pc:docMk/>
            <pc:sldMk cId="2983502340" sldId="448"/>
            <ac:spMk id="3" creationId="{356662A3-8B63-4190-99C1-BF41974AAC1D}"/>
          </ac:spMkLst>
        </pc:spChg>
        <pc:spChg chg="add mod">
          <ac:chgData name="Gé Verbeek" userId="20d2065d-8055-4a68-a463-00777506795f" providerId="ADAL" clId="{1D446434-E6B2-4FBC-8DF7-064AE4F0DD86}" dt="2022-02-09T14:51:13.313" v="1925" actId="207"/>
          <ac:spMkLst>
            <pc:docMk/>
            <pc:sldMk cId="2983502340" sldId="448"/>
            <ac:spMk id="5" creationId="{1674650A-D880-4BA7-A4FF-8599A9605C4B}"/>
          </ac:spMkLst>
        </pc:spChg>
        <pc:spChg chg="del mod">
          <ac:chgData name="Gé Verbeek" userId="20d2065d-8055-4a68-a463-00777506795f" providerId="ADAL" clId="{1D446434-E6B2-4FBC-8DF7-064AE4F0DD86}" dt="2022-02-09T14:51:47.557" v="1927" actId="478"/>
          <ac:spMkLst>
            <pc:docMk/>
            <pc:sldMk cId="2983502340" sldId="448"/>
            <ac:spMk id="5122" creationId="{80899F95-2E30-4511-922B-B88C19CF0D84}"/>
          </ac:spMkLst>
        </pc:spChg>
        <pc:picChg chg="add mod">
          <ac:chgData name="Gé Verbeek" userId="20d2065d-8055-4a68-a463-00777506795f" providerId="ADAL" clId="{1D446434-E6B2-4FBC-8DF7-064AE4F0DD86}" dt="2022-02-09T14:56:07.431" v="1997" actId="14100"/>
          <ac:picMkLst>
            <pc:docMk/>
            <pc:sldMk cId="2983502340" sldId="448"/>
            <ac:picMk id="2" creationId="{6022220D-2B3F-40A3-B196-B8DAB36EF0BE}"/>
          </ac:picMkLst>
        </pc:picChg>
        <pc:picChg chg="del">
          <ac:chgData name="Gé Verbeek" userId="20d2065d-8055-4a68-a463-00777506795f" providerId="ADAL" clId="{1D446434-E6B2-4FBC-8DF7-064AE4F0DD86}" dt="2022-02-08T18:44:50.865" v="918" actId="478"/>
          <ac:picMkLst>
            <pc:docMk/>
            <pc:sldMk cId="2983502340" sldId="448"/>
            <ac:picMk id="5" creationId="{7838A3F3-551B-4396-8002-684B360AF07A}"/>
          </ac:picMkLst>
        </pc:picChg>
      </pc:sldChg>
      <pc:sldChg chg="addSp delSp modSp modAnim">
        <pc:chgData name="Gé Verbeek" userId="20d2065d-8055-4a68-a463-00777506795f" providerId="ADAL" clId="{1D446434-E6B2-4FBC-8DF7-064AE4F0DD86}" dt="2022-02-09T14:56:54.259" v="2009" actId="1076"/>
        <pc:sldMkLst>
          <pc:docMk/>
          <pc:sldMk cId="3682595210" sldId="449"/>
        </pc:sldMkLst>
        <pc:spChg chg="add del mod">
          <ac:chgData name="Gé Verbeek" userId="20d2065d-8055-4a68-a463-00777506795f" providerId="ADAL" clId="{1D446434-E6B2-4FBC-8DF7-064AE4F0DD86}" dt="2022-02-09T14:56:45.920" v="2007" actId="20577"/>
          <ac:spMkLst>
            <pc:docMk/>
            <pc:sldMk cId="3682595210" sldId="449"/>
            <ac:spMk id="4" creationId="{38B91A50-CFB3-492D-B77B-061006AD2C04}"/>
          </ac:spMkLst>
        </pc:spChg>
        <pc:spChg chg="del">
          <ac:chgData name="Gé Verbeek" userId="20d2065d-8055-4a68-a463-00777506795f" providerId="ADAL" clId="{1D446434-E6B2-4FBC-8DF7-064AE4F0DD86}" dt="2022-02-08T18:52:14.086" v="1089" actId="478"/>
          <ac:spMkLst>
            <pc:docMk/>
            <pc:sldMk cId="3682595210" sldId="449"/>
            <ac:spMk id="5122" creationId="{80899F95-2E30-4511-922B-B88C19CF0D84}"/>
          </ac:spMkLst>
        </pc:spChg>
        <pc:picChg chg="del">
          <ac:chgData name="Gé Verbeek" userId="20d2065d-8055-4a68-a463-00777506795f" providerId="ADAL" clId="{1D446434-E6B2-4FBC-8DF7-064AE4F0DD86}" dt="2022-02-08T18:46:51.111" v="924" actId="478"/>
          <ac:picMkLst>
            <pc:docMk/>
            <pc:sldMk cId="3682595210" sldId="449"/>
            <ac:picMk id="2" creationId="{7ACDB7E7-9AB1-4151-957E-34FF7BD124D4}"/>
          </ac:picMkLst>
        </pc:picChg>
        <pc:picChg chg="add del mod">
          <ac:chgData name="Gé Verbeek" userId="20d2065d-8055-4a68-a463-00777506795f" providerId="ADAL" clId="{1D446434-E6B2-4FBC-8DF7-064AE4F0DD86}" dt="2022-02-08T18:48:06.156" v="933"/>
          <ac:picMkLst>
            <pc:docMk/>
            <pc:sldMk cId="3682595210" sldId="449"/>
            <ac:picMk id="5" creationId="{1AA3DC29-D75E-4850-8A06-CE5210D614CD}"/>
          </ac:picMkLst>
        </pc:picChg>
        <pc:picChg chg="add mod">
          <ac:chgData name="Gé Verbeek" userId="20d2065d-8055-4a68-a463-00777506795f" providerId="ADAL" clId="{1D446434-E6B2-4FBC-8DF7-064AE4F0DD86}" dt="2022-02-09T14:56:54.259" v="2009" actId="1076"/>
          <ac:picMkLst>
            <pc:docMk/>
            <pc:sldMk cId="3682595210" sldId="449"/>
            <ac:picMk id="6" creationId="{812D1553-4F3D-421D-8C68-6CB435CB5AFC}"/>
          </ac:picMkLst>
        </pc:picChg>
      </pc:sldChg>
      <pc:sldChg chg="addSp delSp modSp add ord">
        <pc:chgData name="Gé Verbeek" userId="20d2065d-8055-4a68-a463-00777506795f" providerId="ADAL" clId="{1D446434-E6B2-4FBC-8DF7-064AE4F0DD86}" dt="2022-02-09T14:27:22.943" v="1566" actId="478"/>
        <pc:sldMkLst>
          <pc:docMk/>
          <pc:sldMk cId="974041632" sldId="450"/>
        </pc:sldMkLst>
        <pc:spChg chg="del mod">
          <ac:chgData name="Gé Verbeek" userId="20d2065d-8055-4a68-a463-00777506795f" providerId="ADAL" clId="{1D446434-E6B2-4FBC-8DF7-064AE4F0DD86}" dt="2022-02-09T14:27:22.943" v="1566" actId="478"/>
          <ac:spMkLst>
            <pc:docMk/>
            <pc:sldMk cId="974041632" sldId="450"/>
            <ac:spMk id="2" creationId="{C217D915-103C-4688-8FF6-5BE763F35431}"/>
          </ac:spMkLst>
        </pc:spChg>
        <pc:spChg chg="mod">
          <ac:chgData name="Gé Verbeek" userId="20d2065d-8055-4a68-a463-00777506795f" providerId="ADAL" clId="{1D446434-E6B2-4FBC-8DF7-064AE4F0DD86}" dt="2022-02-08T18:15:21.845" v="189" actId="14100"/>
          <ac:spMkLst>
            <pc:docMk/>
            <pc:sldMk cId="974041632" sldId="450"/>
            <ac:spMk id="3" creationId="{98A57E1D-FCA7-479A-BCD9-5D044BA9B588}"/>
          </ac:spMkLst>
        </pc:spChg>
        <pc:spChg chg="add mod">
          <ac:chgData name="Gé Verbeek" userId="20d2065d-8055-4a68-a463-00777506795f" providerId="ADAL" clId="{1D446434-E6B2-4FBC-8DF7-064AE4F0DD86}" dt="2022-02-08T18:15:36.894" v="193" actId="207"/>
          <ac:spMkLst>
            <pc:docMk/>
            <pc:sldMk cId="974041632" sldId="450"/>
            <ac:spMk id="5" creationId="{843A1078-4D8C-4818-BAE1-CA243E37C4EE}"/>
          </ac:spMkLst>
        </pc:spChg>
        <pc:picChg chg="add mod">
          <ac:chgData name="Gé Verbeek" userId="20d2065d-8055-4a68-a463-00777506795f" providerId="ADAL" clId="{1D446434-E6B2-4FBC-8DF7-064AE4F0DD86}" dt="2022-02-08T18:15:23.748" v="190" actId="1076"/>
          <ac:picMkLst>
            <pc:docMk/>
            <pc:sldMk cId="974041632" sldId="450"/>
            <ac:picMk id="4" creationId="{290CD113-9958-47F8-A2E1-752241D891FB}"/>
          </ac:picMkLst>
        </pc:picChg>
      </pc:sldChg>
      <pc:sldChg chg="addSp delSp modSp add">
        <pc:chgData name="Gé Verbeek" userId="20d2065d-8055-4a68-a463-00777506795f" providerId="ADAL" clId="{1D446434-E6B2-4FBC-8DF7-064AE4F0DD86}" dt="2022-02-09T14:34:07.663" v="1748" actId="1076"/>
        <pc:sldMkLst>
          <pc:docMk/>
          <pc:sldMk cId="914752231" sldId="451"/>
        </pc:sldMkLst>
        <pc:spChg chg="del mod">
          <ac:chgData name="Gé Verbeek" userId="20d2065d-8055-4a68-a463-00777506795f" providerId="ADAL" clId="{1D446434-E6B2-4FBC-8DF7-064AE4F0DD86}" dt="2022-02-08T18:16:05.837" v="197" actId="478"/>
          <ac:spMkLst>
            <pc:docMk/>
            <pc:sldMk cId="914752231" sldId="451"/>
            <ac:spMk id="2" creationId="{51795E9C-462F-46E0-BC7B-E01AC207B5BA}"/>
          </ac:spMkLst>
        </pc:spChg>
        <pc:spChg chg="add del mod">
          <ac:chgData name="Gé Verbeek" userId="20d2065d-8055-4a68-a463-00777506795f" providerId="ADAL" clId="{1D446434-E6B2-4FBC-8DF7-064AE4F0DD86}" dt="2022-02-09T14:33:56.895" v="1744" actId="6549"/>
          <ac:spMkLst>
            <pc:docMk/>
            <pc:sldMk cId="914752231" sldId="451"/>
            <ac:spMk id="3" creationId="{1CDD27C4-109E-4C4D-B93D-8F40D98D40F6}"/>
          </ac:spMkLst>
        </pc:spChg>
        <pc:picChg chg="add del mod">
          <ac:chgData name="Gé Verbeek" userId="20d2065d-8055-4a68-a463-00777506795f" providerId="ADAL" clId="{1D446434-E6B2-4FBC-8DF7-064AE4F0DD86}" dt="2022-02-08T18:20:01.940" v="240"/>
          <ac:picMkLst>
            <pc:docMk/>
            <pc:sldMk cId="914752231" sldId="451"/>
            <ac:picMk id="4" creationId="{96384465-17C5-4A2D-8B81-C74EA3E6FF4E}"/>
          </ac:picMkLst>
        </pc:picChg>
        <pc:picChg chg="add mod">
          <ac:chgData name="Gé Verbeek" userId="20d2065d-8055-4a68-a463-00777506795f" providerId="ADAL" clId="{1D446434-E6B2-4FBC-8DF7-064AE4F0DD86}" dt="2022-02-09T14:34:07.663" v="1748" actId="1076"/>
          <ac:picMkLst>
            <pc:docMk/>
            <pc:sldMk cId="914752231" sldId="451"/>
            <ac:picMk id="5" creationId="{C1590212-92F1-43A4-9C72-4D5F7E9478C4}"/>
          </ac:picMkLst>
        </pc:picChg>
      </pc:sldChg>
      <pc:sldChg chg="addSp delSp modSp add modAnim">
        <pc:chgData name="Gé Verbeek" userId="20d2065d-8055-4a68-a463-00777506795f" providerId="ADAL" clId="{1D446434-E6B2-4FBC-8DF7-064AE4F0DD86}" dt="2022-02-09T14:54:28.003" v="1967" actId="14100"/>
        <pc:sldMkLst>
          <pc:docMk/>
          <pc:sldMk cId="3034887400" sldId="452"/>
        </pc:sldMkLst>
        <pc:spChg chg="mod">
          <ac:chgData name="Gé Verbeek" userId="20d2065d-8055-4a68-a463-00777506795f" providerId="ADAL" clId="{1D446434-E6B2-4FBC-8DF7-064AE4F0DD86}" dt="2022-02-09T14:54:20.644" v="1965" actId="6549"/>
          <ac:spMkLst>
            <pc:docMk/>
            <pc:sldMk cId="3034887400" sldId="452"/>
            <ac:spMk id="4" creationId="{A1BD8C6B-A509-4CAA-B5B0-D1564D7C6742}"/>
          </ac:spMkLst>
        </pc:spChg>
        <pc:spChg chg="del">
          <ac:chgData name="Gé Verbeek" userId="20d2065d-8055-4a68-a463-00777506795f" providerId="ADAL" clId="{1D446434-E6B2-4FBC-8DF7-064AE4F0DD86}" dt="2022-02-08T18:34:07.219" v="649" actId="478"/>
          <ac:spMkLst>
            <pc:docMk/>
            <pc:sldMk cId="3034887400" sldId="452"/>
            <ac:spMk id="5122" creationId="{80899F95-2E30-4511-922B-B88C19CF0D84}"/>
          </ac:spMkLst>
        </pc:spChg>
        <pc:picChg chg="del mod">
          <ac:chgData name="Gé Verbeek" userId="20d2065d-8055-4a68-a463-00777506795f" providerId="ADAL" clId="{1D446434-E6B2-4FBC-8DF7-064AE4F0DD86}" dt="2022-02-08T18:34:22.822" v="651" actId="478"/>
          <ac:picMkLst>
            <pc:docMk/>
            <pc:sldMk cId="3034887400" sldId="452"/>
            <ac:picMk id="2" creationId="{BD86C0E9-FD02-4B90-81F9-B81D5A26AD47}"/>
          </ac:picMkLst>
        </pc:picChg>
        <pc:picChg chg="add mod">
          <ac:chgData name="Gé Verbeek" userId="20d2065d-8055-4a68-a463-00777506795f" providerId="ADAL" clId="{1D446434-E6B2-4FBC-8DF7-064AE4F0DD86}" dt="2022-02-09T14:54:28.003" v="1967" actId="14100"/>
          <ac:picMkLst>
            <pc:docMk/>
            <pc:sldMk cId="3034887400" sldId="452"/>
            <ac:picMk id="3" creationId="{52FEBEAB-2146-4C50-807F-20F7DFC05142}"/>
          </ac:picMkLst>
        </pc:picChg>
      </pc:sldChg>
      <pc:sldChg chg="add del">
        <pc:chgData name="Gé Verbeek" userId="20d2065d-8055-4a68-a463-00777506795f" providerId="ADAL" clId="{1D446434-E6B2-4FBC-8DF7-064AE4F0DD86}" dt="2022-02-08T18:24:16.159" v="505" actId="2696"/>
        <pc:sldMkLst>
          <pc:docMk/>
          <pc:sldMk cId="3373651289" sldId="452"/>
        </pc:sldMkLst>
      </pc:sldChg>
      <pc:sldChg chg="addSp delSp modSp add">
        <pc:chgData name="Gé Verbeek" userId="20d2065d-8055-4a68-a463-00777506795f" providerId="ADAL" clId="{1D446434-E6B2-4FBC-8DF7-064AE4F0DD86}" dt="2022-02-09T15:07:10.369" v="2099" actId="207"/>
        <pc:sldMkLst>
          <pc:docMk/>
          <pc:sldMk cId="1398908137" sldId="453"/>
        </pc:sldMkLst>
        <pc:spChg chg="mod">
          <ac:chgData name="Gé Verbeek" userId="20d2065d-8055-4a68-a463-00777506795f" providerId="ADAL" clId="{1D446434-E6B2-4FBC-8DF7-064AE4F0DD86}" dt="2022-02-08T18:55:44.170" v="1187" actId="20577"/>
          <ac:spMkLst>
            <pc:docMk/>
            <pc:sldMk cId="1398908137" sldId="453"/>
            <ac:spMk id="4" creationId="{38B91A50-CFB3-492D-B77B-061006AD2C04}"/>
          </ac:spMkLst>
        </pc:spChg>
        <pc:spChg chg="add mod">
          <ac:chgData name="Gé Verbeek" userId="20d2065d-8055-4a68-a463-00777506795f" providerId="ADAL" clId="{1D446434-E6B2-4FBC-8DF7-064AE4F0DD86}" dt="2022-02-09T15:07:10.369" v="2099" actId="207"/>
          <ac:spMkLst>
            <pc:docMk/>
            <pc:sldMk cId="1398908137" sldId="453"/>
            <ac:spMk id="5" creationId="{FC572488-7ADC-4930-B29B-1030E005175F}"/>
          </ac:spMkLst>
        </pc:spChg>
        <pc:picChg chg="add del mod">
          <ac:chgData name="Gé Verbeek" userId="20d2065d-8055-4a68-a463-00777506795f" providerId="ADAL" clId="{1D446434-E6B2-4FBC-8DF7-064AE4F0DD86}" dt="2022-02-09T15:06:48.702" v="2092" actId="478"/>
          <ac:picMkLst>
            <pc:docMk/>
            <pc:sldMk cId="1398908137" sldId="453"/>
            <ac:picMk id="2" creationId="{34ECAC15-407C-4D0F-BD86-B59D9C3BD315}"/>
          </ac:picMkLst>
        </pc:picChg>
        <pc:picChg chg="add mod">
          <ac:chgData name="Gé Verbeek" userId="20d2065d-8055-4a68-a463-00777506795f" providerId="ADAL" clId="{1D446434-E6B2-4FBC-8DF7-064AE4F0DD86}" dt="2022-02-09T15:06:56.005" v="2095" actId="1076"/>
          <ac:picMkLst>
            <pc:docMk/>
            <pc:sldMk cId="1398908137" sldId="453"/>
            <ac:picMk id="3" creationId="{A30AAF4A-80CD-483A-BD0F-3233D36B0F4C}"/>
          </ac:picMkLst>
        </pc:picChg>
      </pc:sldChg>
      <pc:sldChg chg="addSp delSp modSp add modAnim">
        <pc:chgData name="Gé Verbeek" userId="20d2065d-8055-4a68-a463-00777506795f" providerId="ADAL" clId="{1D446434-E6B2-4FBC-8DF7-064AE4F0DD86}" dt="2022-02-09T15:02:10.058" v="2089" actId="20577"/>
        <pc:sldMkLst>
          <pc:docMk/>
          <pc:sldMk cId="630182421" sldId="454"/>
        </pc:sldMkLst>
        <pc:spChg chg="mod">
          <ac:chgData name="Gé Verbeek" userId="20d2065d-8055-4a68-a463-00777506795f" providerId="ADAL" clId="{1D446434-E6B2-4FBC-8DF7-064AE4F0DD86}" dt="2022-02-09T15:02:10.058" v="2089" actId="20577"/>
          <ac:spMkLst>
            <pc:docMk/>
            <pc:sldMk cId="630182421" sldId="454"/>
            <ac:spMk id="4" creationId="{38B91A50-CFB3-492D-B77B-061006AD2C04}"/>
          </ac:spMkLst>
        </pc:spChg>
        <pc:spChg chg="del">
          <ac:chgData name="Gé Verbeek" userId="20d2065d-8055-4a68-a463-00777506795f" providerId="ADAL" clId="{1D446434-E6B2-4FBC-8DF7-064AE4F0DD86}" dt="2022-02-08T19:00:07.670" v="1218" actId="478"/>
          <ac:spMkLst>
            <pc:docMk/>
            <pc:sldMk cId="630182421" sldId="454"/>
            <ac:spMk id="5122" creationId="{80899F95-2E30-4511-922B-B88C19CF0D84}"/>
          </ac:spMkLst>
        </pc:spChg>
        <pc:picChg chg="add mod">
          <ac:chgData name="Gé Verbeek" userId="20d2065d-8055-4a68-a463-00777506795f" providerId="ADAL" clId="{1D446434-E6B2-4FBC-8DF7-064AE4F0DD86}" dt="2022-02-09T15:01:33.061" v="2080" actId="1076"/>
          <ac:picMkLst>
            <pc:docMk/>
            <pc:sldMk cId="630182421" sldId="454"/>
            <ac:picMk id="2" creationId="{2AE8A3CC-5044-44AE-BADD-B87D22D02381}"/>
          </ac:picMkLst>
        </pc:picChg>
      </pc:sldChg>
      <pc:sldChg chg="add del">
        <pc:chgData name="Gé Verbeek" userId="20d2065d-8055-4a68-a463-00777506795f" providerId="ADAL" clId="{1D446434-E6B2-4FBC-8DF7-064AE4F0DD86}" dt="2022-02-09T14:12:29.974" v="1344" actId="2696"/>
        <pc:sldMkLst>
          <pc:docMk/>
          <pc:sldMk cId="1191364008" sldId="455"/>
        </pc:sldMkLst>
      </pc:sldChg>
      <pc:sldChg chg="add">
        <pc:chgData name="Gé Verbeek" userId="20d2065d-8055-4a68-a463-00777506795f" providerId="ADAL" clId="{1D446434-E6B2-4FBC-8DF7-064AE4F0DD86}" dt="2022-02-09T14:12:32.600" v="1345"/>
        <pc:sldMkLst>
          <pc:docMk/>
          <pc:sldMk cId="3778113997" sldId="455"/>
        </pc:sldMkLst>
      </pc:sldChg>
      <pc:sldChg chg="addSp delSp modSp add modAnim">
        <pc:chgData name="Gé Verbeek" userId="20d2065d-8055-4a68-a463-00777506795f" providerId="ADAL" clId="{1D446434-E6B2-4FBC-8DF7-064AE4F0DD86}" dt="2022-02-09T15:21:32.135" v="2309" actId="207"/>
        <pc:sldMkLst>
          <pc:docMk/>
          <pc:sldMk cId="2886663074" sldId="456"/>
        </pc:sldMkLst>
        <pc:spChg chg="mod">
          <ac:chgData name="Gé Verbeek" userId="20d2065d-8055-4a68-a463-00777506795f" providerId="ADAL" clId="{1D446434-E6B2-4FBC-8DF7-064AE4F0DD86}" dt="2022-02-09T15:19:28.840" v="2291" actId="20577"/>
          <ac:spMkLst>
            <pc:docMk/>
            <pc:sldMk cId="2886663074" sldId="456"/>
            <ac:spMk id="4" creationId="{38B91A50-CFB3-492D-B77B-061006AD2C04}"/>
          </ac:spMkLst>
        </pc:spChg>
        <pc:spChg chg="add mod">
          <ac:chgData name="Gé Verbeek" userId="20d2065d-8055-4a68-a463-00777506795f" providerId="ADAL" clId="{1D446434-E6B2-4FBC-8DF7-064AE4F0DD86}" dt="2022-02-09T15:20:54.936" v="2302" actId="207"/>
          <ac:spMkLst>
            <pc:docMk/>
            <pc:sldMk cId="2886663074" sldId="456"/>
            <ac:spMk id="5" creationId="{D08BB644-AB05-4533-B6AA-4C5091AD8D56}"/>
          </ac:spMkLst>
        </pc:spChg>
        <pc:spChg chg="add mod">
          <ac:chgData name="Gé Verbeek" userId="20d2065d-8055-4a68-a463-00777506795f" providerId="ADAL" clId="{1D446434-E6B2-4FBC-8DF7-064AE4F0DD86}" dt="2022-02-09T15:21:08.625" v="2306" actId="207"/>
          <ac:spMkLst>
            <pc:docMk/>
            <pc:sldMk cId="2886663074" sldId="456"/>
            <ac:spMk id="6" creationId="{96756975-BEA2-4F26-AB3D-A34EDEFC2263}"/>
          </ac:spMkLst>
        </pc:spChg>
        <pc:spChg chg="add mod">
          <ac:chgData name="Gé Verbeek" userId="20d2065d-8055-4a68-a463-00777506795f" providerId="ADAL" clId="{1D446434-E6B2-4FBC-8DF7-064AE4F0DD86}" dt="2022-02-09T15:21:32.135" v="2309" actId="207"/>
          <ac:spMkLst>
            <pc:docMk/>
            <pc:sldMk cId="2886663074" sldId="456"/>
            <ac:spMk id="7" creationId="{3A8B44E0-FF2B-4689-A3BC-2C41C532DD92}"/>
          </ac:spMkLst>
        </pc:spChg>
        <pc:picChg chg="del">
          <ac:chgData name="Gé Verbeek" userId="20d2065d-8055-4a68-a463-00777506795f" providerId="ADAL" clId="{1D446434-E6B2-4FBC-8DF7-064AE4F0DD86}" dt="2022-02-09T15:19:37.630" v="2292" actId="478"/>
          <ac:picMkLst>
            <pc:docMk/>
            <pc:sldMk cId="2886663074" sldId="456"/>
            <ac:picMk id="2" creationId="{2AE8A3CC-5044-44AE-BADD-B87D22D02381}"/>
          </ac:picMkLst>
        </pc:picChg>
        <pc:picChg chg="add mod">
          <ac:chgData name="Gé Verbeek" userId="20d2065d-8055-4a68-a463-00777506795f" providerId="ADAL" clId="{1D446434-E6B2-4FBC-8DF7-064AE4F0DD86}" dt="2022-02-09T15:20:38.514" v="2298" actId="14100"/>
          <ac:picMkLst>
            <pc:docMk/>
            <pc:sldMk cId="2886663074" sldId="456"/>
            <ac:picMk id="3" creationId="{DCA8BE62-630C-4858-8DA9-1DFD8FBFE9D9}"/>
          </ac:picMkLst>
        </pc:picChg>
      </pc:sldChg>
      <pc:sldChg chg="addSp delSp modSp add">
        <pc:chgData name="Gé Verbeek" userId="20d2065d-8055-4a68-a463-00777506795f" providerId="ADAL" clId="{1D446434-E6B2-4FBC-8DF7-064AE4F0DD86}" dt="2022-02-09T15:24:44.851" v="2392" actId="207"/>
        <pc:sldMkLst>
          <pc:docMk/>
          <pc:sldMk cId="3231849190" sldId="457"/>
        </pc:sldMkLst>
        <pc:spChg chg="mod">
          <ac:chgData name="Gé Verbeek" userId="20d2065d-8055-4a68-a463-00777506795f" providerId="ADAL" clId="{1D446434-E6B2-4FBC-8DF7-064AE4F0DD86}" dt="2022-02-09T15:22:58.472" v="2384" actId="20577"/>
          <ac:spMkLst>
            <pc:docMk/>
            <pc:sldMk cId="3231849190" sldId="457"/>
            <ac:spMk id="4" creationId="{38B91A50-CFB3-492D-B77B-061006AD2C04}"/>
          </ac:spMkLst>
        </pc:spChg>
        <pc:spChg chg="add mod">
          <ac:chgData name="Gé Verbeek" userId="20d2065d-8055-4a68-a463-00777506795f" providerId="ADAL" clId="{1D446434-E6B2-4FBC-8DF7-064AE4F0DD86}" dt="2022-02-09T15:24:44.851" v="2392" actId="207"/>
          <ac:spMkLst>
            <pc:docMk/>
            <pc:sldMk cId="3231849190" sldId="457"/>
            <ac:spMk id="5" creationId="{AEBAACC9-21C9-42A9-BCD5-8112F43936C3}"/>
          </ac:spMkLst>
        </pc:spChg>
        <pc:picChg chg="del">
          <ac:chgData name="Gé Verbeek" userId="20d2065d-8055-4a68-a463-00777506795f" providerId="ADAL" clId="{1D446434-E6B2-4FBC-8DF7-064AE4F0DD86}" dt="2022-02-09T15:24:17.666" v="2386" actId="478"/>
          <ac:picMkLst>
            <pc:docMk/>
            <pc:sldMk cId="3231849190" sldId="457"/>
            <ac:picMk id="2" creationId="{2AE8A3CC-5044-44AE-BADD-B87D22D02381}"/>
          </ac:picMkLst>
        </pc:picChg>
        <pc:picChg chg="add mod">
          <ac:chgData name="Gé Verbeek" userId="20d2065d-8055-4a68-a463-00777506795f" providerId="ADAL" clId="{1D446434-E6B2-4FBC-8DF7-064AE4F0DD86}" dt="2022-02-09T15:24:26.058" v="2389" actId="1076"/>
          <ac:picMkLst>
            <pc:docMk/>
            <pc:sldMk cId="3231849190" sldId="457"/>
            <ac:picMk id="3" creationId="{20C23709-CF74-4407-873B-7AA28CB39545}"/>
          </ac:picMkLst>
        </pc:picChg>
      </pc:sldChg>
      <pc:sldChg chg="addSp delSp modSp add">
        <pc:chgData name="Gé Verbeek" userId="20d2065d-8055-4a68-a463-00777506795f" providerId="ADAL" clId="{1D446434-E6B2-4FBC-8DF7-064AE4F0DD86}" dt="2022-02-09T15:28:49.822" v="2499" actId="20577"/>
        <pc:sldMkLst>
          <pc:docMk/>
          <pc:sldMk cId="581061750" sldId="458"/>
        </pc:sldMkLst>
        <pc:spChg chg="mod">
          <ac:chgData name="Gé Verbeek" userId="20d2065d-8055-4a68-a463-00777506795f" providerId="ADAL" clId="{1D446434-E6B2-4FBC-8DF7-064AE4F0DD86}" dt="2022-02-09T15:28:49.822" v="2499" actId="20577"/>
          <ac:spMkLst>
            <pc:docMk/>
            <pc:sldMk cId="581061750" sldId="458"/>
            <ac:spMk id="4" creationId="{38B91A50-CFB3-492D-B77B-061006AD2C04}"/>
          </ac:spMkLst>
        </pc:spChg>
        <pc:picChg chg="del">
          <ac:chgData name="Gé Verbeek" userId="20d2065d-8055-4a68-a463-00777506795f" providerId="ADAL" clId="{1D446434-E6B2-4FBC-8DF7-064AE4F0DD86}" dt="2022-02-09T15:24:52.154" v="2393" actId="478"/>
          <ac:picMkLst>
            <pc:docMk/>
            <pc:sldMk cId="581061750" sldId="458"/>
            <ac:picMk id="2" creationId="{2AE8A3CC-5044-44AE-BADD-B87D22D02381}"/>
          </ac:picMkLst>
        </pc:picChg>
        <pc:picChg chg="add mod">
          <ac:chgData name="Gé Verbeek" userId="20d2065d-8055-4a68-a463-00777506795f" providerId="ADAL" clId="{1D446434-E6B2-4FBC-8DF7-064AE4F0DD86}" dt="2022-02-09T15:25:55.149" v="2398" actId="14100"/>
          <ac:picMkLst>
            <pc:docMk/>
            <pc:sldMk cId="581061750" sldId="458"/>
            <ac:picMk id="3" creationId="{99321C83-A4D8-4E4A-AC78-886CA402D568}"/>
          </ac:picMkLst>
        </pc:picChg>
      </pc:sldChg>
      <pc:sldChg chg="addSp modSp add">
        <pc:chgData name="Gé Verbeek" userId="20d2065d-8055-4a68-a463-00777506795f" providerId="ADAL" clId="{1D446434-E6B2-4FBC-8DF7-064AE4F0DD86}" dt="2022-02-09T15:35:18.716" v="2580" actId="207"/>
        <pc:sldMkLst>
          <pc:docMk/>
          <pc:sldMk cId="1696014564" sldId="459"/>
        </pc:sldMkLst>
        <pc:spChg chg="add mod">
          <ac:chgData name="Gé Verbeek" userId="20d2065d-8055-4a68-a463-00777506795f" providerId="ADAL" clId="{1D446434-E6B2-4FBC-8DF7-064AE4F0DD86}" dt="2022-02-09T15:35:18.716" v="2580" actId="207"/>
          <ac:spMkLst>
            <pc:docMk/>
            <pc:sldMk cId="1696014564" sldId="459"/>
            <ac:spMk id="3" creationId="{45AA0E16-C7A6-463F-948B-D036E36A6046}"/>
          </ac:spMkLst>
        </pc:spChg>
        <pc:spChg chg="mod">
          <ac:chgData name="Gé Verbeek" userId="20d2065d-8055-4a68-a463-00777506795f" providerId="ADAL" clId="{1D446434-E6B2-4FBC-8DF7-064AE4F0DD86}" dt="2022-02-09T15:33:14.110" v="2574" actId="20577"/>
          <ac:spMkLst>
            <pc:docMk/>
            <pc:sldMk cId="1696014564" sldId="459"/>
            <ac:spMk id="4" creationId="{38B91A50-CFB3-492D-B77B-061006AD2C04}"/>
          </ac:spMkLst>
        </pc:spChg>
        <pc:picChg chg="add mod">
          <ac:chgData name="Gé Verbeek" userId="20d2065d-8055-4a68-a463-00777506795f" providerId="ADAL" clId="{1D446434-E6B2-4FBC-8DF7-064AE4F0DD86}" dt="2022-02-09T15:35:07.219" v="2577" actId="1076"/>
          <ac:picMkLst>
            <pc:docMk/>
            <pc:sldMk cId="1696014564" sldId="459"/>
            <ac:picMk id="2" creationId="{477B2E2F-62B7-4CD6-B65D-2767501D7766}"/>
          </ac:picMkLst>
        </pc:picChg>
      </pc:sldChg>
      <pc:sldChg chg="addSp modSp add modAnim">
        <pc:chgData name="Gé Verbeek" userId="20d2065d-8055-4a68-a463-00777506795f" providerId="ADAL" clId="{1D446434-E6B2-4FBC-8DF7-064AE4F0DD86}" dt="2022-02-09T15:43:47.871" v="2738"/>
        <pc:sldMkLst>
          <pc:docMk/>
          <pc:sldMk cId="2499003137" sldId="460"/>
        </pc:sldMkLst>
        <pc:spChg chg="mod">
          <ac:chgData name="Gé Verbeek" userId="20d2065d-8055-4a68-a463-00777506795f" providerId="ADAL" clId="{1D446434-E6B2-4FBC-8DF7-064AE4F0DD86}" dt="2022-02-09T15:40:58.227" v="2708" actId="20577"/>
          <ac:spMkLst>
            <pc:docMk/>
            <pc:sldMk cId="2499003137" sldId="460"/>
            <ac:spMk id="4" creationId="{38B91A50-CFB3-492D-B77B-061006AD2C04}"/>
          </ac:spMkLst>
        </pc:spChg>
        <pc:picChg chg="add mod">
          <ac:chgData name="Gé Verbeek" userId="20d2065d-8055-4a68-a463-00777506795f" providerId="ADAL" clId="{1D446434-E6B2-4FBC-8DF7-064AE4F0DD86}" dt="2022-02-09T15:41:03.173" v="2709" actId="1076"/>
          <ac:picMkLst>
            <pc:docMk/>
            <pc:sldMk cId="2499003137" sldId="460"/>
            <ac:picMk id="2" creationId="{A64AFD90-0151-4894-9AFF-498342E3FCD2}"/>
          </ac:picMkLst>
        </pc:picChg>
      </pc:sldChg>
      <pc:sldChg chg="addSp modSp add">
        <pc:chgData name="Gé Verbeek" userId="20d2065d-8055-4a68-a463-00777506795f" providerId="ADAL" clId="{1D446434-E6B2-4FBC-8DF7-064AE4F0DD86}" dt="2022-02-09T15:42:32.429" v="2730" actId="207"/>
        <pc:sldMkLst>
          <pc:docMk/>
          <pc:sldMk cId="3029396683" sldId="461"/>
        </pc:sldMkLst>
        <pc:spChg chg="add mod">
          <ac:chgData name="Gé Verbeek" userId="20d2065d-8055-4a68-a463-00777506795f" providerId="ADAL" clId="{1D446434-E6B2-4FBC-8DF7-064AE4F0DD86}" dt="2022-02-09T15:42:32.429" v="2730" actId="207"/>
          <ac:spMkLst>
            <pc:docMk/>
            <pc:sldMk cId="3029396683" sldId="461"/>
            <ac:spMk id="3" creationId="{3F949E34-DEE0-40AF-A0E4-46DEE65997E7}"/>
          </ac:spMkLst>
        </pc:spChg>
        <pc:spChg chg="mod">
          <ac:chgData name="Gé Verbeek" userId="20d2065d-8055-4a68-a463-00777506795f" providerId="ADAL" clId="{1D446434-E6B2-4FBC-8DF7-064AE4F0DD86}" dt="2022-02-09T15:41:27.599" v="2719" actId="20577"/>
          <ac:spMkLst>
            <pc:docMk/>
            <pc:sldMk cId="3029396683" sldId="461"/>
            <ac:spMk id="4" creationId="{38B91A50-CFB3-492D-B77B-061006AD2C04}"/>
          </ac:spMkLst>
        </pc:spChg>
        <pc:picChg chg="add mod">
          <ac:chgData name="Gé Verbeek" userId="20d2065d-8055-4a68-a463-00777506795f" providerId="ADAL" clId="{1D446434-E6B2-4FBC-8DF7-064AE4F0DD86}" dt="2022-02-09T15:42:20.493" v="2726" actId="1076"/>
          <ac:picMkLst>
            <pc:docMk/>
            <pc:sldMk cId="3029396683" sldId="461"/>
            <ac:picMk id="2" creationId="{F3F4EE8B-519C-4335-A067-198A04457933}"/>
          </ac:picMkLst>
        </pc:picChg>
      </pc:sldChg>
      <pc:sldChg chg="addSp modSp add modAnim">
        <pc:chgData name="Gé Verbeek" userId="20d2065d-8055-4a68-a463-00777506795f" providerId="ADAL" clId="{1D446434-E6B2-4FBC-8DF7-064AE4F0DD86}" dt="2022-02-09T15:46:33.023" v="2844"/>
        <pc:sldMkLst>
          <pc:docMk/>
          <pc:sldMk cId="3319666003" sldId="462"/>
        </pc:sldMkLst>
        <pc:spChg chg="mod">
          <ac:chgData name="Gé Verbeek" userId="20d2065d-8055-4a68-a463-00777506795f" providerId="ADAL" clId="{1D446434-E6B2-4FBC-8DF7-064AE4F0DD86}" dt="2022-02-09T15:46:15.502" v="2839" actId="12"/>
          <ac:spMkLst>
            <pc:docMk/>
            <pc:sldMk cId="3319666003" sldId="462"/>
            <ac:spMk id="4" creationId="{38B91A50-CFB3-492D-B77B-061006AD2C04}"/>
          </ac:spMkLst>
        </pc:spChg>
        <pc:picChg chg="add mod">
          <ac:chgData name="Gé Verbeek" userId="20d2065d-8055-4a68-a463-00777506795f" providerId="ADAL" clId="{1D446434-E6B2-4FBC-8DF7-064AE4F0DD86}" dt="2022-02-09T15:46:03.347" v="2838" actId="14100"/>
          <ac:picMkLst>
            <pc:docMk/>
            <pc:sldMk cId="3319666003" sldId="462"/>
            <ac:picMk id="2" creationId="{D2C532B2-800E-413E-8FFC-E7EB5E79420B}"/>
          </ac:picMkLst>
        </pc:picChg>
      </pc:sldChg>
      <pc:sldChg chg="modSp add">
        <pc:chgData name="Gé Verbeek" userId="20d2065d-8055-4a68-a463-00777506795f" providerId="ADAL" clId="{1D446434-E6B2-4FBC-8DF7-064AE4F0DD86}" dt="2022-02-09T16:11:27.840" v="3607" actId="20577"/>
        <pc:sldMkLst>
          <pc:docMk/>
          <pc:sldMk cId="4278671899" sldId="463"/>
        </pc:sldMkLst>
        <pc:spChg chg="mod">
          <ac:chgData name="Gé Verbeek" userId="20d2065d-8055-4a68-a463-00777506795f" providerId="ADAL" clId="{1D446434-E6B2-4FBC-8DF7-064AE4F0DD86}" dt="2022-02-09T16:11:27.840" v="3607" actId="20577"/>
          <ac:spMkLst>
            <pc:docMk/>
            <pc:sldMk cId="4278671899" sldId="463"/>
            <ac:spMk id="4" creationId="{38B91A50-CFB3-492D-B77B-061006AD2C0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9-2-2022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810C9-7125-43D1-9871-930FCE97917F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7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940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221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37784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120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9615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3088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50246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1553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6719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207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6408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9020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118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197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66174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0150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2451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7549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8842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177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663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646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369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785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775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306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72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1" y="446809"/>
            <a:ext cx="8288187" cy="5663702"/>
          </a:xfrm>
        </p:spPr>
        <p:txBody>
          <a:bodyPr/>
          <a:lstStyle/>
          <a:p>
            <a:r>
              <a:rPr lang="nl-NL" dirty="0"/>
              <a:t>Temperatuur 21 C,  boven 21,4 midden 21,3 onder 21,2</a:t>
            </a:r>
          </a:p>
          <a:p>
            <a:r>
              <a:rPr lang="nl-NL" dirty="0" err="1"/>
              <a:t>Luchting</a:t>
            </a:r>
            <a:r>
              <a:rPr lang="nl-NL" dirty="0"/>
              <a:t> beide zijden 0</a:t>
            </a:r>
          </a:p>
          <a:p>
            <a:r>
              <a:rPr lang="nl-NL" dirty="0"/>
              <a:t>Netto fotosynthese 1,1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6624045-60D2-4DA9-B4B8-2809D6C1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99" y="2451247"/>
            <a:ext cx="6954379" cy="407424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8EE7A06F-B1B9-4025-9FFC-CA7941F1BD35}"/>
              </a:ext>
            </a:extLst>
          </p:cNvPr>
          <p:cNvSpPr/>
          <p:nvPr/>
        </p:nvSpPr>
        <p:spPr>
          <a:xfrm>
            <a:off x="5222394" y="5185064"/>
            <a:ext cx="949806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42B15B5-FEC4-4FD5-A13A-432A55EB3819}"/>
              </a:ext>
            </a:extLst>
          </p:cNvPr>
          <p:cNvSpPr/>
          <p:nvPr/>
        </p:nvSpPr>
        <p:spPr>
          <a:xfrm>
            <a:off x="2691245" y="3075709"/>
            <a:ext cx="90401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92C2AAB-B2F7-4F04-89ED-744C48AC5C17}"/>
              </a:ext>
            </a:extLst>
          </p:cNvPr>
          <p:cNvSpPr/>
          <p:nvPr/>
        </p:nvSpPr>
        <p:spPr>
          <a:xfrm>
            <a:off x="5808518" y="4613564"/>
            <a:ext cx="1039091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1399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477982"/>
            <a:ext cx="7740000" cy="5653311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belichting in </a:t>
            </a:r>
            <a:r>
              <a:rPr lang="nl-NL" dirty="0" err="1"/>
              <a:t>son</a:t>
            </a:r>
            <a:r>
              <a:rPr lang="nl-NL" dirty="0"/>
              <a:t>-t met 200 mol</a:t>
            </a:r>
          </a:p>
          <a:p>
            <a:pPr indent="0">
              <a:buNone/>
            </a:pPr>
            <a:r>
              <a:rPr lang="nl-NL" dirty="0"/>
              <a:t>Wat zal er veranderen?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D723FA3-D0E5-453A-8F4D-14A4FC378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90" y="1580074"/>
            <a:ext cx="8013206" cy="45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9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78" y="259773"/>
            <a:ext cx="8288188" cy="5892301"/>
          </a:xfrm>
        </p:spPr>
        <p:txBody>
          <a:bodyPr/>
          <a:lstStyle/>
          <a:p>
            <a:r>
              <a:rPr lang="nl-NL" dirty="0" err="1"/>
              <a:t>Luchting</a:t>
            </a:r>
            <a:r>
              <a:rPr lang="nl-NL" dirty="0"/>
              <a:t> 36% (was 0)</a:t>
            </a:r>
          </a:p>
          <a:p>
            <a:r>
              <a:rPr lang="nl-NL" dirty="0"/>
              <a:t>Temp 22,8 boven 23,3 (21 en 21,4)</a:t>
            </a:r>
          </a:p>
          <a:p>
            <a:r>
              <a:rPr lang="nl-NL" dirty="0"/>
              <a:t>Netto fotosynthese 2,9 (1,1)</a:t>
            </a:r>
          </a:p>
          <a:p>
            <a:r>
              <a:rPr lang="nl-NL" dirty="0"/>
              <a:t>Netto straling boven 98.7 (38,3)</a:t>
            </a:r>
          </a:p>
          <a:p>
            <a:pPr marL="342900" indent="-342900"/>
            <a:r>
              <a:rPr lang="nl-NL" dirty="0"/>
              <a:t>CO2 verlies 6,4 (0,3)</a:t>
            </a:r>
          </a:p>
          <a:p>
            <a:pPr marL="342900" indent="-342900"/>
            <a:r>
              <a:rPr lang="nl-NL" dirty="0"/>
              <a:t>CO2 aanvoer 9,3 (1,4)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5BDD85-4F20-43F9-9BB8-270F8F799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738" y="2509564"/>
            <a:ext cx="7793962" cy="43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78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8300" y="562481"/>
            <a:ext cx="108190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488373"/>
            <a:ext cx="7740000" cy="5807146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nu </a:t>
            </a:r>
            <a:r>
              <a:rPr lang="nl-NL" dirty="0" err="1"/>
              <a:t>son</a:t>
            </a:r>
            <a:r>
              <a:rPr lang="nl-NL" dirty="0"/>
              <a:t> t in led</a:t>
            </a:r>
          </a:p>
          <a:p>
            <a:pPr indent="0">
              <a:buNone/>
            </a:pPr>
            <a:r>
              <a:rPr lang="nl-NL" dirty="0"/>
              <a:t>Wat zal er gaan gebeuren denk je?</a:t>
            </a:r>
          </a:p>
          <a:p>
            <a:pPr indent="0">
              <a:buNone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16B615-8CF1-44A7-8F02-D6DC5CC6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68" y="1425359"/>
            <a:ext cx="8531916" cy="49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156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09" y="562480"/>
            <a:ext cx="7740000" cy="5474637"/>
          </a:xfrm>
        </p:spPr>
        <p:txBody>
          <a:bodyPr/>
          <a:lstStyle/>
          <a:p>
            <a:pPr marL="342900" indent="-342900"/>
            <a:r>
              <a:rPr lang="nl-NL" dirty="0"/>
              <a:t>Temperatuur 22,4  boven 22,8 (was 22,8  en 23,3)</a:t>
            </a:r>
          </a:p>
          <a:p>
            <a:pPr marL="342900" indent="-342900"/>
            <a:r>
              <a:rPr lang="nl-NL" dirty="0"/>
              <a:t>Raamstand 28 % (was 35,9)</a:t>
            </a:r>
          </a:p>
          <a:p>
            <a:pPr marL="342900" indent="-342900"/>
            <a:r>
              <a:rPr lang="nl-NL" dirty="0"/>
              <a:t>Netto fotosynthese 2,8 (was 2,9)</a:t>
            </a:r>
          </a:p>
          <a:p>
            <a:pPr marL="342900" indent="-342900"/>
            <a:r>
              <a:rPr lang="nl-NL" dirty="0"/>
              <a:t>CO2 uitstroom 5,4 (was 6,4)</a:t>
            </a:r>
          </a:p>
          <a:p>
            <a:pPr marL="342900" indent="-342900"/>
            <a:r>
              <a:rPr lang="nl-NL" dirty="0"/>
              <a:t>CO2 aanvoer 8,2 (was 9,3)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1771FCA-ED11-4FFC-B977-86CA6DA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2" y="2516251"/>
            <a:ext cx="6186333" cy="403435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95755E6-09C1-4DF3-A32D-FE1E30EEB9F7}"/>
              </a:ext>
            </a:extLst>
          </p:cNvPr>
          <p:cNvSpPr/>
          <p:nvPr/>
        </p:nvSpPr>
        <p:spPr>
          <a:xfrm>
            <a:off x="3733800" y="5257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8404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A57E1D-FCA7-479A-BCD9-5D044BA9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428625"/>
            <a:ext cx="8829975" cy="5650713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de temperatuur in 24 C.</a:t>
            </a:r>
          </a:p>
          <a:p>
            <a:pPr indent="0">
              <a:buNone/>
            </a:pPr>
            <a:r>
              <a:rPr lang="nl-NL" dirty="0"/>
              <a:t>Wat zal er nu gaan gebeuren denk je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0CD113-9958-47F8-A2E1-752241D8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656000"/>
            <a:ext cx="7587761" cy="4373242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843A1078-4D8C-4818-BAE1-CA243E37C4EE}"/>
              </a:ext>
            </a:extLst>
          </p:cNvPr>
          <p:cNvSpPr/>
          <p:nvPr/>
        </p:nvSpPr>
        <p:spPr>
          <a:xfrm>
            <a:off x="1771650" y="3686175"/>
            <a:ext cx="107632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04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DD27C4-109E-4C4D-B93D-8F40D98D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125" y="565254"/>
            <a:ext cx="7740000" cy="4351338"/>
          </a:xfrm>
        </p:spPr>
        <p:txBody>
          <a:bodyPr/>
          <a:lstStyle/>
          <a:p>
            <a:pPr marL="342900" indent="-342900"/>
            <a:r>
              <a:rPr lang="nl-NL" dirty="0"/>
              <a:t>Raamstand 13% (was 28%)</a:t>
            </a:r>
          </a:p>
          <a:p>
            <a:pPr marL="342900" indent="-342900"/>
            <a:r>
              <a:rPr lang="nl-NL" dirty="0"/>
              <a:t>Netto fotosynthese 3,1 (was 2,8)</a:t>
            </a:r>
          </a:p>
          <a:p>
            <a:pPr marL="342900" indent="-342900"/>
            <a:r>
              <a:rPr lang="nl-NL" dirty="0"/>
              <a:t>CO2 verlies 3,2 (was 5,4)</a:t>
            </a:r>
          </a:p>
          <a:p>
            <a:pPr marL="342900" indent="-342900"/>
            <a:r>
              <a:rPr lang="nl-NL" dirty="0"/>
              <a:t>CO2 aanvoer 6,3 (was 8,2)</a:t>
            </a:r>
          </a:p>
          <a:p>
            <a:pPr marL="342900" indent="-342900"/>
            <a:r>
              <a:rPr lang="nl-NL" dirty="0"/>
              <a:t>Temperatuur 24,7 C en 25,1 C (was 22,4 C en 22,8 C)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590212-92F1-43A4-9C72-4D5F7E94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46" y="2618324"/>
            <a:ext cx="8316981" cy="42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18" y="562481"/>
            <a:ext cx="6217432" cy="4351338"/>
          </a:xfrm>
        </p:spPr>
        <p:txBody>
          <a:bodyPr/>
          <a:lstStyle/>
          <a:p>
            <a:r>
              <a:rPr lang="nl-NL" dirty="0"/>
              <a:t>Verander datum  in 1-3-2018 tijd 0:00</a:t>
            </a:r>
          </a:p>
          <a:p>
            <a:r>
              <a:rPr lang="nl-NL" dirty="0"/>
              <a:t>Verander bewolking in zwaar bewolkt</a:t>
            </a:r>
          </a:p>
          <a:p>
            <a:r>
              <a:rPr lang="nl-NL" dirty="0"/>
              <a:t>Straling in 0</a:t>
            </a:r>
          </a:p>
          <a:p>
            <a:r>
              <a:rPr lang="nl-NL" dirty="0"/>
              <a:t>Buitentemp in 5</a:t>
            </a:r>
          </a:p>
          <a:p>
            <a:r>
              <a:rPr lang="nl-NL" dirty="0"/>
              <a:t>Rv  in 90%</a:t>
            </a:r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0533F9E-8AE6-4C98-997D-B99F2E53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74" y="1541551"/>
            <a:ext cx="8067211" cy="49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3762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18" y="470699"/>
            <a:ext cx="9606600" cy="5898927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Wat zou er veranderen als je nu een energiescherm van 73 % inzet?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090249-D806-4B2F-A929-3B87E762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8" y="1160881"/>
            <a:ext cx="8923632" cy="557242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A55A343A-9A7C-4F77-8D59-E35C0B06EB0C}"/>
              </a:ext>
            </a:extLst>
          </p:cNvPr>
          <p:cNvSpPr/>
          <p:nvPr/>
        </p:nvSpPr>
        <p:spPr>
          <a:xfrm>
            <a:off x="1849582" y="5340927"/>
            <a:ext cx="1184563" cy="356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594694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18" y="470699"/>
            <a:ext cx="8525946" cy="5898927"/>
          </a:xfrm>
        </p:spPr>
        <p:txBody>
          <a:bodyPr/>
          <a:lstStyle/>
          <a:p>
            <a:pPr marL="342900" indent="-342900"/>
            <a:r>
              <a:rPr lang="nl-NL" dirty="0"/>
              <a:t>RV is 89 % (was 84%) </a:t>
            </a:r>
          </a:p>
          <a:p>
            <a:pPr marL="342900" indent="-342900"/>
            <a:r>
              <a:rPr lang="nl-NL" dirty="0"/>
              <a:t>Uitstraling gewas -16 W (was -34,3)</a:t>
            </a:r>
          </a:p>
          <a:p>
            <a:pPr marL="342900" indent="-342900"/>
            <a:r>
              <a:rPr lang="nl-NL" dirty="0"/>
              <a:t>Buistemperatuur is 55 C (was 72,7)</a:t>
            </a:r>
          </a:p>
          <a:p>
            <a:pPr marL="342900" indent="-342900"/>
            <a:r>
              <a:rPr lang="nl-NL" dirty="0"/>
              <a:t>Verwarming is 65,9 W (was 109,3)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338A6E-46BF-4958-9144-A493D43D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18" y="2005445"/>
            <a:ext cx="8353421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6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H="1">
            <a:off x="11763773" y="0"/>
            <a:ext cx="45719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55" y="477982"/>
            <a:ext cx="8825645" cy="5601356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Wat zou er veranderen als we een kier van 10% in het scherm trekken?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D86C0E9-FD02-4B90-81F9-B81D5A26A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55" y="1426816"/>
            <a:ext cx="8494051" cy="5161020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7A7173CA-6641-4BFA-8674-4E94E0DF8AC6}"/>
              </a:ext>
            </a:extLst>
          </p:cNvPr>
          <p:cNvSpPr/>
          <p:nvPr/>
        </p:nvSpPr>
        <p:spPr>
          <a:xfrm>
            <a:off x="1891145" y="5237018"/>
            <a:ext cx="1288473" cy="509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88655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BD8C6B-A509-4CAA-B5B0-D1564D7C6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355" y="477982"/>
            <a:ext cx="9580417" cy="5601356"/>
          </a:xfrm>
        </p:spPr>
        <p:txBody>
          <a:bodyPr>
            <a:normAutofit/>
          </a:bodyPr>
          <a:lstStyle/>
          <a:p>
            <a:pPr marL="342900" indent="-342900"/>
            <a:r>
              <a:rPr lang="nl-NL" dirty="0"/>
              <a:t>RV is 85% (was 89%) </a:t>
            </a:r>
          </a:p>
          <a:p>
            <a:pPr marL="342900" indent="-342900"/>
            <a:r>
              <a:rPr lang="nl-NL" dirty="0"/>
              <a:t>Buistemperatuur is 67 C (was 55 C)</a:t>
            </a:r>
          </a:p>
          <a:p>
            <a:pPr marL="342900" indent="-342900"/>
            <a:r>
              <a:rPr lang="nl-NL" dirty="0"/>
              <a:t>Verwarming is 95,9 W (was 65,9 W)</a:t>
            </a:r>
          </a:p>
          <a:p>
            <a:pPr marL="342900" indent="-342900"/>
            <a:r>
              <a:rPr lang="nl-NL" dirty="0"/>
              <a:t>De verwarming is nog steeds 15 wat minder dan zonder scherm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FEBEAB-2146-4C50-807F-20F7DFC05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55" y="2067790"/>
            <a:ext cx="8219077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87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D208A9A-1CB1-4B77-B968-5F7A7AA3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609" y="904009"/>
            <a:ext cx="8659391" cy="5175329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Sluit het scherm helemaal en zet een minimum, raamstand van 15% bij de luwe zijde.</a:t>
            </a:r>
          </a:p>
          <a:p>
            <a:pPr indent="0">
              <a:buNone/>
            </a:pPr>
            <a:r>
              <a:rPr lang="nl-NL" dirty="0"/>
              <a:t>Wat gaat er gebeuren?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022220D-2B3F-40A3-B196-B8DAB36E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609" y="2189270"/>
            <a:ext cx="7626927" cy="4469834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356662A3-8B63-4190-99C1-BF41974AAC1D}"/>
              </a:ext>
            </a:extLst>
          </p:cNvPr>
          <p:cNvSpPr/>
          <p:nvPr/>
        </p:nvSpPr>
        <p:spPr>
          <a:xfrm>
            <a:off x="1995055" y="5143500"/>
            <a:ext cx="592281" cy="238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1674650A-D880-4BA7-A4FF-8599A9605C4B}"/>
              </a:ext>
            </a:extLst>
          </p:cNvPr>
          <p:cNvSpPr/>
          <p:nvPr/>
        </p:nvSpPr>
        <p:spPr>
          <a:xfrm>
            <a:off x="1901536" y="4551218"/>
            <a:ext cx="893619" cy="2389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0234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1" y="514350"/>
            <a:ext cx="10902487" cy="5212563"/>
          </a:xfrm>
        </p:spPr>
        <p:txBody>
          <a:bodyPr/>
          <a:lstStyle/>
          <a:p>
            <a:pPr marL="342900" indent="-342900"/>
            <a:r>
              <a:rPr lang="nl-NL" dirty="0"/>
              <a:t>RV is 86% (was 85%)</a:t>
            </a:r>
          </a:p>
          <a:p>
            <a:pPr marL="342900" indent="-342900"/>
            <a:r>
              <a:rPr lang="nl-NL" dirty="0"/>
              <a:t>Buistemperatuur is 61,8 C (was 67,6 C)</a:t>
            </a:r>
          </a:p>
          <a:p>
            <a:pPr marL="342900" indent="-342900"/>
            <a:r>
              <a:rPr lang="nl-NL" dirty="0"/>
              <a:t>Verwarming is 81,8 W (was (95,9 W)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2D1553-4F3D-421D-8C68-6CB435CB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1" y="1716268"/>
            <a:ext cx="8132213" cy="50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5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H="1">
            <a:off x="11763773" y="0"/>
            <a:ext cx="45719" cy="1017170"/>
          </a:xfrm>
        </p:spPr>
        <p:txBody>
          <a:bodyPr>
            <a:normAutofit/>
          </a:bodyPr>
          <a:lstStyle/>
          <a:p>
            <a:pPr eaLnBrk="1" hangingPunct="1"/>
            <a:endParaRPr lang="nl-NL" altLang="nl-NL" sz="32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9201450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Zet nu de minimum raamstand wind en luw op 5%.</a:t>
            </a:r>
          </a:p>
          <a:p>
            <a:pPr indent="0">
              <a:buNone/>
            </a:pPr>
            <a:r>
              <a:rPr lang="nl-NL" dirty="0"/>
              <a:t>Wat zou er nu gaan veranderen denk je?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0AAF4A-80CD-483A-BD0F-3233D36B0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1" y="1334682"/>
            <a:ext cx="9328147" cy="5294718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C572488-7ADC-4930-B29B-1030E005175F}"/>
              </a:ext>
            </a:extLst>
          </p:cNvPr>
          <p:cNvSpPr/>
          <p:nvPr/>
        </p:nvSpPr>
        <p:spPr>
          <a:xfrm>
            <a:off x="1557334" y="4655127"/>
            <a:ext cx="779318" cy="477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90813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marL="342900" indent="-342900"/>
            <a:r>
              <a:rPr lang="nl-NL" dirty="0"/>
              <a:t>RV is 86% (was 86 %)</a:t>
            </a:r>
          </a:p>
          <a:p>
            <a:pPr marL="342900" indent="-342900"/>
            <a:r>
              <a:rPr lang="nl-NL" dirty="0"/>
              <a:t>Buistemperatuur is 60,7 C (was 61,8 C) </a:t>
            </a:r>
          </a:p>
          <a:p>
            <a:pPr marL="342900" indent="-342900"/>
            <a:r>
              <a:rPr lang="nl-NL" dirty="0"/>
              <a:t>Verwarming is 79,2 W (was 81,8 W)</a:t>
            </a:r>
          </a:p>
          <a:p>
            <a:pPr marL="342900" indent="-342900"/>
            <a:endParaRPr lang="nl-NL" dirty="0"/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AE8A3CC-5044-44AE-BADD-B87D22D02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499" y="1752366"/>
            <a:ext cx="8060056" cy="598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2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datum in 01-03-2018 tijd 12:00</a:t>
            </a:r>
          </a:p>
          <a:p>
            <a:pPr indent="0">
              <a:buNone/>
            </a:pPr>
            <a:r>
              <a:rPr lang="nl-NL" dirty="0"/>
              <a:t>Onbewolkt 100 W instraling</a:t>
            </a:r>
          </a:p>
          <a:p>
            <a:pPr indent="0">
              <a:buNone/>
            </a:pPr>
            <a:r>
              <a:rPr lang="nl-NL" dirty="0"/>
              <a:t>Buitentemperatuur 10 C, luchtvochtigheid 60%</a:t>
            </a:r>
          </a:p>
          <a:p>
            <a:pPr indent="0">
              <a:buNone/>
            </a:pPr>
            <a:r>
              <a:rPr lang="nl-NL" dirty="0"/>
              <a:t>Scherm open</a:t>
            </a:r>
          </a:p>
          <a:p>
            <a:pPr marL="342900" indent="-342900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A8BE62-630C-4858-8DA9-1DFD8FBF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319" y="1714500"/>
            <a:ext cx="8618436" cy="509024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08BB644-AB05-4533-B6AA-4C5091AD8D56}"/>
              </a:ext>
            </a:extLst>
          </p:cNvPr>
          <p:cNvSpPr/>
          <p:nvPr/>
        </p:nvSpPr>
        <p:spPr>
          <a:xfrm>
            <a:off x="3501736" y="2504208"/>
            <a:ext cx="1704109" cy="1205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6756975-BEA2-4F26-AB3D-A34EDEFC2263}"/>
              </a:ext>
            </a:extLst>
          </p:cNvPr>
          <p:cNvSpPr/>
          <p:nvPr/>
        </p:nvSpPr>
        <p:spPr>
          <a:xfrm>
            <a:off x="3938154" y="5299692"/>
            <a:ext cx="1153391" cy="4883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A8B44E0-FF2B-4689-A3BC-2C41C532DD92}"/>
              </a:ext>
            </a:extLst>
          </p:cNvPr>
          <p:cNvSpPr/>
          <p:nvPr/>
        </p:nvSpPr>
        <p:spPr>
          <a:xfrm>
            <a:off x="8614064" y="3709554"/>
            <a:ext cx="727363" cy="6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66307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minimum raamstand luw in 30%.</a:t>
            </a:r>
            <a:br>
              <a:rPr lang="nl-NL" dirty="0"/>
            </a:br>
            <a:r>
              <a:rPr lang="nl-NL" dirty="0"/>
              <a:t>Wat gaat er veranderen denk je?</a:t>
            </a:r>
          </a:p>
          <a:p>
            <a:pPr marL="342900" indent="-342900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0C23709-CF74-4407-873B-7AA28CB39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324901"/>
            <a:ext cx="9463462" cy="5533099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EBAACC9-21C9-42A9-BCD5-8112F43936C3}"/>
              </a:ext>
            </a:extLst>
          </p:cNvPr>
          <p:cNvSpPr/>
          <p:nvPr/>
        </p:nvSpPr>
        <p:spPr>
          <a:xfrm>
            <a:off x="1735282" y="4540827"/>
            <a:ext cx="1111827" cy="6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84919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R.V. is 87% (was 94%)</a:t>
            </a:r>
          </a:p>
          <a:p>
            <a:pPr indent="0">
              <a:buNone/>
            </a:pPr>
            <a:r>
              <a:rPr lang="nl-NL" dirty="0"/>
              <a:t>Buistemperatuur is 80,3 C (was 45,8 C)</a:t>
            </a:r>
          </a:p>
          <a:p>
            <a:pPr indent="0">
              <a:buNone/>
            </a:pPr>
            <a:r>
              <a:rPr lang="nl-NL" dirty="0"/>
              <a:t>Verwarming is 128,6 W (was 45,4 W)</a:t>
            </a:r>
          </a:p>
          <a:p>
            <a:pPr marL="342900" indent="-342900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321C83-A4D8-4E4A-AC78-886CA402D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189490"/>
            <a:ext cx="8013123" cy="458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6175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Laat nu het energiescherm 73 % dichtlopen (kier 20%)</a:t>
            </a:r>
            <a:br>
              <a:rPr lang="nl-NL" dirty="0"/>
            </a:br>
            <a:r>
              <a:rPr lang="nl-NL" dirty="0"/>
              <a:t>Wat gaat er veranderen denk je?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77B2E2F-62B7-4CD6-B65D-2767501D7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263283"/>
            <a:ext cx="9275305" cy="552197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45AA0E16-C7A6-463F-948B-D036E36A6046}"/>
              </a:ext>
            </a:extLst>
          </p:cNvPr>
          <p:cNvSpPr/>
          <p:nvPr/>
        </p:nvSpPr>
        <p:spPr>
          <a:xfrm>
            <a:off x="1641764" y="5237018"/>
            <a:ext cx="1288472" cy="69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01456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1: Sensoren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2: Introductie </a:t>
            </a:r>
            <a:r>
              <a:rPr lang="nl-NL" sz="2400" dirty="0" err="1"/>
              <a:t>kassim</a:t>
            </a:r>
            <a:endParaRPr lang="nl-NL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3: Kassim /verwerkingsopdracht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4</a:t>
            </a:r>
            <a:r>
              <a:rPr lang="nl-NL" sz="2400" b="1" dirty="0"/>
              <a:t>: </a:t>
            </a:r>
            <a:r>
              <a:rPr lang="nl-NL" sz="2400" dirty="0"/>
              <a:t>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5: Kassim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6: Priva klimaat computer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/>
              <a:t>Les 7: Hortimax klimaat computer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marL="342900" indent="-342900"/>
            <a:r>
              <a:rPr lang="nl-NL" dirty="0"/>
              <a:t>RV 88% (was 87%)</a:t>
            </a:r>
          </a:p>
          <a:p>
            <a:pPr marL="342900" indent="-342900"/>
            <a:r>
              <a:rPr lang="nl-NL" dirty="0"/>
              <a:t>Buis 73,5 C (was 80 C)</a:t>
            </a:r>
          </a:p>
          <a:p>
            <a:pPr marL="342900" indent="-342900"/>
            <a:r>
              <a:rPr lang="nl-NL" dirty="0"/>
              <a:t>Verwarming 110,3 W (was 128,6) 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64AFD90-0151-4894-9AFF-498342E3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5" y="1791502"/>
            <a:ext cx="8074436" cy="47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3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Verander minimum raamstand luw en wind in 10%.</a:t>
            </a:r>
            <a:br>
              <a:rPr lang="nl-NL" dirty="0"/>
            </a:br>
            <a:r>
              <a:rPr lang="nl-NL" dirty="0"/>
              <a:t>Wat gaat er veranderen denk je?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F4EE8B-519C-4335-A067-198A04457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365041"/>
            <a:ext cx="6774931" cy="3973159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3F949E34-DEE0-40AF-A0E4-46DEE65997E7}"/>
              </a:ext>
            </a:extLst>
          </p:cNvPr>
          <p:cNvSpPr/>
          <p:nvPr/>
        </p:nvSpPr>
        <p:spPr>
          <a:xfrm>
            <a:off x="1286634" y="3689968"/>
            <a:ext cx="534074" cy="339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396683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/>
          <a:lstStyle/>
          <a:p>
            <a:pPr marL="342900" indent="-342900"/>
            <a:r>
              <a:rPr lang="nl-NL" dirty="0"/>
              <a:t>RV is 88% (was 88%)</a:t>
            </a:r>
          </a:p>
          <a:p>
            <a:pPr marL="342900" indent="-342900"/>
            <a:r>
              <a:rPr lang="nl-NL" dirty="0"/>
              <a:t>Buistemperatuur is 72, 4 C (was 73,5 C)</a:t>
            </a:r>
          </a:p>
          <a:p>
            <a:pPr marL="342900" indent="-342900"/>
            <a:r>
              <a:rPr lang="nl-NL" dirty="0"/>
              <a:t>Verwarming is 107,6 W (was  110 W)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C532B2-800E-413E-8FFC-E7EB5E79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" y="1606474"/>
            <a:ext cx="9095586" cy="518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66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B91A50-CFB3-492D-B77B-061006AD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438150"/>
            <a:ext cx="10247168" cy="5641188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nl-NL" dirty="0"/>
              <a:t>Opdrachten:</a:t>
            </a:r>
          </a:p>
          <a:p>
            <a:pPr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Probeer de standaard instelling de RV te verlagen naar 88%, zonder netto fotosynthese te verliezen, en zonder dat te veel warmte kost.</a:t>
            </a:r>
            <a:br>
              <a:rPr lang="nl-NL" dirty="0"/>
            </a:br>
            <a:r>
              <a:rPr lang="nl-NL" dirty="0"/>
              <a:t>Maak een schermafdruk van de instellingen.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 en de tijd in 8:00 uur.</a:t>
            </a:r>
            <a:br>
              <a:rPr lang="nl-NL" dirty="0"/>
            </a:br>
            <a:r>
              <a:rPr lang="nl-NL" dirty="0"/>
              <a:t>Straling in 10 W, buitentemperatuur in 3 C.</a:t>
            </a:r>
            <a:br>
              <a:rPr lang="nl-NL" dirty="0"/>
            </a:br>
            <a:r>
              <a:rPr lang="nl-NL" dirty="0"/>
              <a:t>Probeer de netto fotosynthese op  1,7 g   te krijgen met de verwarming zo laag mogelijk.</a:t>
            </a:r>
            <a:br>
              <a:rPr lang="nl-NL" dirty="0"/>
            </a:br>
            <a:r>
              <a:rPr lang="nl-NL" dirty="0"/>
              <a:t>Maak een schermafdruk van de instellingen.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Verander de datum in 1-1-2018, tijd 12:00 uur. Straling in 20 W luchtvochtigheid in 80%, gewas in sla. Verwarmen op 5 C en luchten op 6 C.</a:t>
            </a:r>
            <a:br>
              <a:rPr lang="nl-NL" dirty="0"/>
            </a:br>
            <a:r>
              <a:rPr lang="nl-NL" dirty="0"/>
              <a:t>Probeer de luchtvochtigheid zo goedkoop mogelijk op 83% te krijgen </a:t>
            </a:r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867189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2380902" y="620688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3000" b="1" dirty="0">
                <a:solidFill>
                  <a:prstClr val="black"/>
                </a:solidFill>
                <a:latin typeface="Calibri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2380902" y="1988840"/>
            <a:ext cx="626364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Wat weten we nog verleden week?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Invloed van Son T, Led  op netto fotosynthese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Invloed temperatuur op netto fotosynthese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Luchtvochtigheid en scherm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Luchtvochtigheid en temperatuur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Luchtvochtigheid en raamstand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Opdrachten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Afsluiting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Interface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27DBDE4-CA61-4BEF-AA91-2B7C2FB04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02" y="1382944"/>
            <a:ext cx="7740000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Het onderstaand figuur geeft een overzicht van de interface van Kassim.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interface bestaat uit 2 hoofdpanelen:</a:t>
            </a:r>
          </a:p>
          <a:p>
            <a:pPr marL="342900" indent="-342900"/>
            <a:r>
              <a:rPr lang="nl-NL" dirty="0"/>
              <a:t>Input paneel (groen omkaderd)</a:t>
            </a:r>
          </a:p>
          <a:p>
            <a:pPr marL="342900" indent="-342900"/>
            <a:r>
              <a:rPr lang="nl-NL" dirty="0"/>
              <a:t>Output paneel (blauw omkaderd)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D2B41D-209A-4978-B3BA-C7A3E080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02" y="3558613"/>
            <a:ext cx="5816154" cy="31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1808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Input Kassim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281335"/>
            <a:ext cx="366622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Per thema kun je er voor kiezen om de beschikbare instellingen weer te geven of in te klappen door op de plus en min symbolen te klikken.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 kun je makkelijk overzicht houden met welke instellingen je bezig bent.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53293F-E69A-4FB4-84C2-07A0B5C2A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96" y="510449"/>
            <a:ext cx="3236310" cy="564167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0BBC583-3F83-4F82-A065-85FD0AECE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057" y="346734"/>
            <a:ext cx="2885030" cy="30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53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Helpfunctie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Als je met je muis boven een tekst beweegt komt er soms een vraagteken tevoorschijn. </a:t>
            </a:r>
          </a:p>
          <a:p>
            <a:pPr indent="0">
              <a:buNone/>
              <a:defRPr/>
            </a:pPr>
            <a:br>
              <a:rPr lang="nl-NL" dirty="0"/>
            </a:br>
            <a:r>
              <a:rPr lang="nl-NL" dirty="0"/>
              <a:t>Als je hier op klikt kom je in de begrippenlijst van het programma terecht, hier wordt dan uitleg over het onderwerp gegeven.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C56634-D456-46DA-A96D-6D065844A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45" y="4063042"/>
            <a:ext cx="1976597" cy="2652038"/>
          </a:xfrm>
          <a:prstGeom prst="rect">
            <a:avLst/>
          </a:prstGeom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AAD7DD48-3DB1-4A98-B451-208B08A3E78B}"/>
              </a:ext>
            </a:extLst>
          </p:cNvPr>
          <p:cNvSpPr/>
          <p:nvPr/>
        </p:nvSpPr>
        <p:spPr>
          <a:xfrm rot="2266844">
            <a:off x="2244055" y="4605556"/>
            <a:ext cx="142612" cy="18455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E6EBCE-855D-4EFE-BC30-EEAF3B154CCF}"/>
              </a:ext>
            </a:extLst>
          </p:cNvPr>
          <p:cNvSpPr txBox="1"/>
          <p:nvPr/>
        </p:nvSpPr>
        <p:spPr>
          <a:xfrm>
            <a:off x="2478587" y="4445122"/>
            <a:ext cx="2257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?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9A88AD59-62C7-45F7-856B-4B175746C355}"/>
              </a:ext>
            </a:extLst>
          </p:cNvPr>
          <p:cNvSpPr/>
          <p:nvPr/>
        </p:nvSpPr>
        <p:spPr>
          <a:xfrm>
            <a:off x="2055303" y="4228051"/>
            <a:ext cx="855677" cy="981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205666-1E54-423C-87B4-E9657552C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48" y="4142170"/>
            <a:ext cx="4704065" cy="22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61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Output paneel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818314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outputs zijn alle resultaten die berekend door Kassim.</a:t>
            </a:r>
            <a:br>
              <a:rPr lang="nl-NL" dirty="0"/>
            </a:br>
            <a:r>
              <a:rPr lang="nl-NL" dirty="0"/>
              <a:t>Outputs kunnen niet door gebruikers worden aangepast.</a:t>
            </a:r>
          </a:p>
          <a:p>
            <a:pPr indent="0">
              <a:buNone/>
              <a:defRPr/>
            </a:pPr>
            <a:r>
              <a:rPr lang="nl-NL" dirty="0"/>
              <a:t>Alle outputs staan in de virtuele kas  omgeving die de rechterzijde van de interface in beslag neemt.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02AA79-ADC6-4BFE-AC58-DB1C22F05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248" y="3429000"/>
            <a:ext cx="4214844" cy="314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1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8302" y="552090"/>
            <a:ext cx="8288188" cy="101717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200" b="1" dirty="0"/>
              <a:t>Output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302" y="1773040"/>
            <a:ext cx="527536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Outputs worden vaak aangegeven met een afkorting of icoon.</a:t>
            </a:r>
          </a:p>
          <a:p>
            <a:pPr indent="0">
              <a:buNone/>
            </a:pPr>
            <a:r>
              <a:rPr lang="nl-NL" dirty="0"/>
              <a:t>Als het niet duidelijk is wat een output inhoudt, dan kun je een uitgebreidere beschrijving vinden in de Begrippenlijst van Kassim. </a:t>
            </a:r>
          </a:p>
          <a:p>
            <a:pPr indent="0">
              <a:buNone/>
            </a:pPr>
            <a:r>
              <a:rPr lang="nl-NL" dirty="0"/>
              <a:t>Door met de muis op de tekst van een output te gaan staan.</a:t>
            </a:r>
            <a:br>
              <a:rPr lang="nl-NL" dirty="0"/>
            </a:b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E8C03F8-F337-4CD1-94EC-0A20DBB5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503" y="1510018"/>
            <a:ext cx="2467463" cy="50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02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A19EB-BADE-474A-91BD-35E5F319F46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9849E3-3CA6-4F1D-BCAE-F30D9A8A41ED}"/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1375</TotalTime>
  <Words>985</Words>
  <Application>Microsoft Office PowerPoint</Application>
  <PresentationFormat>Breedbeeld</PresentationFormat>
  <Paragraphs>142</Paragraphs>
  <Slides>34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Kantoorthema</vt:lpstr>
      <vt:lpstr>PowerPoint-presentatie</vt:lpstr>
      <vt:lpstr>Aftrap</vt:lpstr>
      <vt:lpstr>PowerPoint-presentatie</vt:lpstr>
      <vt:lpstr>PowerPoint-presentatie</vt:lpstr>
      <vt:lpstr>Interface</vt:lpstr>
      <vt:lpstr>Input Kassim</vt:lpstr>
      <vt:lpstr>Helpfunctie</vt:lpstr>
      <vt:lpstr>Output paneel</vt:lpstr>
      <vt:lpstr>Output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135</cp:revision>
  <dcterms:created xsi:type="dcterms:W3CDTF">2020-11-10T08:38:03Z</dcterms:created>
  <dcterms:modified xsi:type="dcterms:W3CDTF">2022-02-09T16:19:25Z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